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75" r:id="rId6"/>
    <p:sldId id="274" r:id="rId7"/>
    <p:sldId id="270" r:id="rId8"/>
    <p:sldId id="268" r:id="rId9"/>
    <p:sldId id="276" r:id="rId10"/>
    <p:sldId id="277"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3D1"/>
    <a:srgbClr val="BFD8DC"/>
    <a:srgbClr val="54CCCD"/>
    <a:srgbClr val="7365A6"/>
    <a:srgbClr val="666666"/>
    <a:srgbClr val="542581"/>
    <a:srgbClr val="95AECB"/>
    <a:srgbClr val="94F319"/>
    <a:srgbClr val="C6C9E0"/>
    <a:srgbClr val="746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1811C-4414-4D56-BEA7-0D8CB41D64D5}" v="2" dt="2025-05-29T15:09:32.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4AF46-D877-4DB5-B07F-52BD86181F0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FD8C78DD-8E7C-4178-A17A-78811D0AAD3E}">
      <dgm:prSet custT="1"/>
      <dgm:spPr>
        <a:solidFill>
          <a:schemeClr val="accent1">
            <a:lumMod val="50000"/>
          </a:schemeClr>
        </a:solidFill>
      </dgm:spPr>
      <dgm:t>
        <a:bodyPr/>
        <a:lstStyle/>
        <a:p>
          <a:r>
            <a:rPr lang="en-GB" sz="1600" b="1" dirty="0"/>
            <a:t>Give yourself time…</a:t>
          </a:r>
          <a:endParaRPr lang="en-GB" sz="1600" dirty="0"/>
        </a:p>
      </dgm:t>
    </dgm:pt>
    <dgm:pt modelId="{2B65DB32-911D-402E-9262-7FC92392562D}" type="parTrans" cxnId="{67BE7526-E157-4F1A-B78D-BFAA74D62FC8}">
      <dgm:prSet/>
      <dgm:spPr/>
      <dgm:t>
        <a:bodyPr/>
        <a:lstStyle/>
        <a:p>
          <a:endParaRPr lang="en-GB" sz="1600"/>
        </a:p>
      </dgm:t>
    </dgm:pt>
    <dgm:pt modelId="{40850F26-8A56-4EB6-8DCE-5E9B050990BB}" type="sibTrans" cxnId="{67BE7526-E157-4F1A-B78D-BFAA74D62FC8}">
      <dgm:prSet/>
      <dgm:spPr/>
      <dgm:t>
        <a:bodyPr/>
        <a:lstStyle/>
        <a:p>
          <a:endParaRPr lang="en-GB" sz="1600"/>
        </a:p>
      </dgm:t>
    </dgm:pt>
    <dgm:pt modelId="{8BE7DBE1-1746-4C49-B418-2A7DBA2FE1ED}">
      <dgm:prSet custT="1"/>
      <dgm:spPr/>
      <dgm:t>
        <a:bodyPr/>
        <a:lstStyle/>
        <a:p>
          <a:r>
            <a:rPr lang="en-GB" sz="1600" dirty="0"/>
            <a:t>Friends, family, or anyone you trust can help you feel better. Being around people who care about you helps you feel protected and supported.</a:t>
          </a:r>
        </a:p>
      </dgm:t>
    </dgm:pt>
    <dgm:pt modelId="{B03D9498-BB81-48DD-8BF9-F1B0B201B1A3}" type="parTrans" cxnId="{F3B72FEE-5D33-4A65-A94C-C1004DE32652}">
      <dgm:prSet/>
      <dgm:spPr/>
      <dgm:t>
        <a:bodyPr/>
        <a:lstStyle/>
        <a:p>
          <a:endParaRPr lang="en-GB" sz="1600"/>
        </a:p>
      </dgm:t>
    </dgm:pt>
    <dgm:pt modelId="{01C464E3-8492-4D85-A7FC-15103FA37D10}" type="sibTrans" cxnId="{F3B72FEE-5D33-4A65-A94C-C1004DE32652}">
      <dgm:prSet/>
      <dgm:spPr/>
      <dgm:t>
        <a:bodyPr/>
        <a:lstStyle/>
        <a:p>
          <a:endParaRPr lang="en-GB" sz="1600"/>
        </a:p>
      </dgm:t>
    </dgm:pt>
    <dgm:pt modelId="{8F97616F-DB87-4344-A5B7-2FDBB40418F6}">
      <dgm:prSet custT="1"/>
      <dgm:spPr>
        <a:solidFill>
          <a:schemeClr val="accent1">
            <a:lumMod val="60000"/>
            <a:lumOff val="40000"/>
          </a:schemeClr>
        </a:solidFill>
      </dgm:spPr>
      <dgm:t>
        <a:bodyPr/>
        <a:lstStyle/>
        <a:p>
          <a:r>
            <a:rPr lang="en-GB" sz="1600" b="1" dirty="0"/>
            <a:t>Stick to your routine…</a:t>
          </a:r>
          <a:endParaRPr lang="en-GB" sz="1600" dirty="0"/>
        </a:p>
      </dgm:t>
    </dgm:pt>
    <dgm:pt modelId="{03BE3B48-764F-40B9-84DF-085A20BD44C2}" type="parTrans" cxnId="{DFFAA62C-F19B-4542-9F0D-240B98F19997}">
      <dgm:prSet/>
      <dgm:spPr/>
      <dgm:t>
        <a:bodyPr/>
        <a:lstStyle/>
        <a:p>
          <a:endParaRPr lang="en-GB" sz="1600"/>
        </a:p>
      </dgm:t>
    </dgm:pt>
    <dgm:pt modelId="{1A20CC99-C1BC-4637-9244-1636499C57AF}" type="sibTrans" cxnId="{DFFAA62C-F19B-4542-9F0D-240B98F19997}">
      <dgm:prSet/>
      <dgm:spPr/>
      <dgm:t>
        <a:bodyPr/>
        <a:lstStyle/>
        <a:p>
          <a:endParaRPr lang="en-GB" sz="1600"/>
        </a:p>
      </dgm:t>
    </dgm:pt>
    <dgm:pt modelId="{937C7DF4-1198-4CAC-B0E3-06B6D56424B1}">
      <dgm:prSet custT="1"/>
      <dgm:spPr/>
      <dgm:t>
        <a:bodyPr/>
        <a:lstStyle/>
        <a:p>
          <a:r>
            <a:rPr lang="en-GB" sz="1600" dirty="0"/>
            <a:t>Keep doing your usual activities, even if it feels tough. It can help bring some normality back into your life.</a:t>
          </a:r>
        </a:p>
      </dgm:t>
    </dgm:pt>
    <dgm:pt modelId="{124C43C9-D12E-4D40-92E2-B3E43AB34F65}" type="parTrans" cxnId="{A26B7204-0A10-4745-B2A8-2B1DC122CBDD}">
      <dgm:prSet/>
      <dgm:spPr/>
      <dgm:t>
        <a:bodyPr/>
        <a:lstStyle/>
        <a:p>
          <a:endParaRPr lang="en-GB" sz="1600"/>
        </a:p>
      </dgm:t>
    </dgm:pt>
    <dgm:pt modelId="{FDF76E01-6107-4BEE-8D2E-6BCB208D3A56}" type="sibTrans" cxnId="{A26B7204-0A10-4745-B2A8-2B1DC122CBDD}">
      <dgm:prSet/>
      <dgm:spPr/>
      <dgm:t>
        <a:bodyPr/>
        <a:lstStyle/>
        <a:p>
          <a:endParaRPr lang="en-GB" sz="1600"/>
        </a:p>
      </dgm:t>
    </dgm:pt>
    <dgm:pt modelId="{435862E6-9CD9-40B1-8270-EA972540020B}">
      <dgm:prSet custT="1"/>
      <dgm:spPr/>
      <dgm:t>
        <a:bodyPr/>
        <a:lstStyle/>
        <a:p>
          <a:pPr>
            <a:tabLst>
              <a:tab pos="6372225" algn="l"/>
            </a:tabLst>
          </a:pPr>
          <a:r>
            <a:rPr lang="en-GB" sz="1600" kern="1200" dirty="0">
              <a:latin typeface="Calibri" panose="020F0502020204030204"/>
              <a:ea typeface="+mn-ea"/>
              <a:cs typeface="+mn-cs"/>
            </a:rPr>
            <a:t>Talking to someone you trust about what happened and how you’re feeling can be a big relief. It might even help them too if they’re going through something similar.  Listening to how someone feels can make a big difference.</a:t>
          </a:r>
          <a:endParaRPr lang="en-GB" sz="1600" kern="1200" dirty="0"/>
        </a:p>
      </dgm:t>
    </dgm:pt>
    <dgm:pt modelId="{EF759F71-2D3F-4513-A8BB-F56C14AC7D09}" type="parTrans" cxnId="{75E272C2-61BB-4DCA-B6E5-347106602F37}">
      <dgm:prSet/>
      <dgm:spPr/>
      <dgm:t>
        <a:bodyPr/>
        <a:lstStyle/>
        <a:p>
          <a:endParaRPr lang="en-GB" sz="1600"/>
        </a:p>
      </dgm:t>
    </dgm:pt>
    <dgm:pt modelId="{726F278B-5A98-4504-8072-B5492D6E025A}" type="sibTrans" cxnId="{75E272C2-61BB-4DCA-B6E5-347106602F37}">
      <dgm:prSet/>
      <dgm:spPr/>
      <dgm:t>
        <a:bodyPr/>
        <a:lstStyle/>
        <a:p>
          <a:endParaRPr lang="en-GB" sz="1600"/>
        </a:p>
      </dgm:t>
    </dgm:pt>
    <dgm:pt modelId="{08E4D178-0D91-4043-AA51-980AEAA9E0DA}">
      <dgm:prSet custT="1"/>
      <dgm:spPr>
        <a:solidFill>
          <a:schemeClr val="accent2">
            <a:lumMod val="75000"/>
          </a:schemeClr>
        </a:solidFill>
      </dgm:spPr>
      <dgm:t>
        <a:bodyPr/>
        <a:lstStyle/>
        <a:p>
          <a:r>
            <a:rPr lang="en-GB" sz="1600" b="1" dirty="0"/>
            <a:t>Lean on your support around you…</a:t>
          </a:r>
          <a:endParaRPr lang="en-GB" sz="1600" dirty="0"/>
        </a:p>
      </dgm:t>
    </dgm:pt>
    <dgm:pt modelId="{13071265-912C-4FED-B6BC-B9CEF85D0BF1}" type="parTrans" cxnId="{E5F80E57-9B47-4C53-9D65-2221DB21A0B1}">
      <dgm:prSet/>
      <dgm:spPr/>
      <dgm:t>
        <a:bodyPr/>
        <a:lstStyle/>
        <a:p>
          <a:endParaRPr lang="en-GB" sz="1600"/>
        </a:p>
      </dgm:t>
    </dgm:pt>
    <dgm:pt modelId="{AADFE554-A958-4216-A519-A55C7C70A5D9}" type="sibTrans" cxnId="{E5F80E57-9B47-4C53-9D65-2221DB21A0B1}">
      <dgm:prSet/>
      <dgm:spPr/>
      <dgm:t>
        <a:bodyPr/>
        <a:lstStyle/>
        <a:p>
          <a:endParaRPr lang="en-GB" sz="1600"/>
        </a:p>
      </dgm:t>
    </dgm:pt>
    <dgm:pt modelId="{9587F094-4014-44DD-9622-C320BFF6EA66}">
      <dgm:prSet custT="1"/>
      <dgm:spPr/>
      <dgm:t>
        <a:bodyPr/>
        <a:lstStyle/>
        <a:p>
          <a:pPr marL="0" indent="0" defTabSz="911225">
            <a:buFont typeface="Arial" panose="020B0604020202020204" pitchFamily="34" charset="0"/>
            <a:buChar char="•"/>
          </a:pPr>
          <a:r>
            <a:rPr lang="en-GB" sz="1600" dirty="0"/>
            <a:t> Overcoming these thoughts and feelings can take time, so don’t put yourself under too much pressure to feel better straight away.</a:t>
          </a:r>
        </a:p>
      </dgm:t>
    </dgm:pt>
    <dgm:pt modelId="{ADBD8061-4F64-4ECF-A0F8-237E74ADE80D}" type="parTrans" cxnId="{E99D8FC8-0BF4-45FA-B870-CFF06A11374B}">
      <dgm:prSet/>
      <dgm:spPr/>
      <dgm:t>
        <a:bodyPr/>
        <a:lstStyle/>
        <a:p>
          <a:endParaRPr lang="en-GB"/>
        </a:p>
      </dgm:t>
    </dgm:pt>
    <dgm:pt modelId="{021C004B-C1B2-4399-8677-2C0BA14B88F6}" type="sibTrans" cxnId="{E99D8FC8-0BF4-45FA-B870-CFF06A11374B}">
      <dgm:prSet/>
      <dgm:spPr/>
      <dgm:t>
        <a:bodyPr/>
        <a:lstStyle/>
        <a:p>
          <a:endParaRPr lang="en-GB"/>
        </a:p>
      </dgm:t>
    </dgm:pt>
    <dgm:pt modelId="{755D637F-6C4E-4F1D-BE39-4A19D8C571FE}">
      <dgm:prSet custT="1"/>
      <dgm:spPr>
        <a:solidFill>
          <a:schemeClr val="accent1">
            <a:lumMod val="75000"/>
          </a:schemeClr>
        </a:solidFill>
      </dgm:spPr>
      <dgm:t>
        <a:bodyPr/>
        <a:lstStyle/>
        <a:p>
          <a:r>
            <a:rPr lang="en-GB" sz="1600" b="1" dirty="0"/>
            <a:t>Talk about it…</a:t>
          </a:r>
          <a:endParaRPr lang="en-GB" sz="1600" dirty="0"/>
        </a:p>
      </dgm:t>
    </dgm:pt>
    <dgm:pt modelId="{546504D3-DF7B-48CA-8924-991E89A41F87}" type="parTrans" cxnId="{CA401E40-887F-4EF0-A268-8D5E9A0C41BE}">
      <dgm:prSet/>
      <dgm:spPr/>
      <dgm:t>
        <a:bodyPr/>
        <a:lstStyle/>
        <a:p>
          <a:endParaRPr lang="en-GB"/>
        </a:p>
      </dgm:t>
    </dgm:pt>
    <dgm:pt modelId="{93598FB5-5EE6-4C00-AF35-A4822FDE6010}" type="sibTrans" cxnId="{CA401E40-887F-4EF0-A268-8D5E9A0C41BE}">
      <dgm:prSet/>
      <dgm:spPr/>
      <dgm:t>
        <a:bodyPr/>
        <a:lstStyle/>
        <a:p>
          <a:endParaRPr lang="en-GB"/>
        </a:p>
      </dgm:t>
    </dgm:pt>
    <dgm:pt modelId="{EB70257F-22A0-4516-86A9-BBB801B76505}">
      <dgm:prSet custT="1"/>
      <dgm:spPr/>
      <dgm:t>
        <a:bodyPr/>
        <a:lstStyle/>
        <a:p>
          <a:r>
            <a:rPr lang="en-GB" sz="1600" dirty="0"/>
            <a:t>They can offer emotional support, help with practical tasks or just spending time doing normal things - all help improve our mood.</a:t>
          </a:r>
        </a:p>
      </dgm:t>
    </dgm:pt>
    <dgm:pt modelId="{8CC90F25-C991-429C-A1A7-C47E5F3CE19A}" type="parTrans" cxnId="{889DB3A2-E826-48DD-AAA7-A88E60530395}">
      <dgm:prSet/>
      <dgm:spPr/>
      <dgm:t>
        <a:bodyPr/>
        <a:lstStyle/>
        <a:p>
          <a:endParaRPr lang="en-GB"/>
        </a:p>
      </dgm:t>
    </dgm:pt>
    <dgm:pt modelId="{A3FB0662-AA76-4B02-B0C1-8F7C6F8B6DC1}" type="sibTrans" cxnId="{889DB3A2-E826-48DD-AAA7-A88E60530395}">
      <dgm:prSet/>
      <dgm:spPr/>
      <dgm:t>
        <a:bodyPr/>
        <a:lstStyle/>
        <a:p>
          <a:endParaRPr lang="en-GB"/>
        </a:p>
      </dgm:t>
    </dgm:pt>
    <dgm:pt modelId="{7D936B49-126A-4BFC-804C-795FD5A5D5ED}" type="pres">
      <dgm:prSet presAssocID="{B144AF46-D877-4DB5-B07F-52BD86181F08}" presName="linear" presStyleCnt="0">
        <dgm:presLayoutVars>
          <dgm:dir/>
          <dgm:animLvl val="lvl"/>
          <dgm:resizeHandles val="exact"/>
        </dgm:presLayoutVars>
      </dgm:prSet>
      <dgm:spPr/>
    </dgm:pt>
    <dgm:pt modelId="{BEB004D9-E1DD-45FF-ACE7-7367DE6E61CC}" type="pres">
      <dgm:prSet presAssocID="{FD8C78DD-8E7C-4178-A17A-78811D0AAD3E}" presName="parentLin" presStyleCnt="0"/>
      <dgm:spPr/>
    </dgm:pt>
    <dgm:pt modelId="{C7729067-E7E3-4B9C-92A4-7D074ABD77D5}" type="pres">
      <dgm:prSet presAssocID="{FD8C78DD-8E7C-4178-A17A-78811D0AAD3E}" presName="parentLeftMargin" presStyleLbl="node1" presStyleIdx="0" presStyleCnt="4"/>
      <dgm:spPr/>
    </dgm:pt>
    <dgm:pt modelId="{4D83C070-B95E-4BF6-BFAF-6E6799496C6D}" type="pres">
      <dgm:prSet presAssocID="{FD8C78DD-8E7C-4178-A17A-78811D0AAD3E}" presName="parentText" presStyleLbl="node1" presStyleIdx="0" presStyleCnt="4">
        <dgm:presLayoutVars>
          <dgm:chMax val="0"/>
          <dgm:bulletEnabled val="1"/>
        </dgm:presLayoutVars>
      </dgm:prSet>
      <dgm:spPr/>
    </dgm:pt>
    <dgm:pt modelId="{D5E412E8-5D2D-4E30-8A0F-76988BFC0027}" type="pres">
      <dgm:prSet presAssocID="{FD8C78DD-8E7C-4178-A17A-78811D0AAD3E}" presName="negativeSpace" presStyleCnt="0"/>
      <dgm:spPr/>
    </dgm:pt>
    <dgm:pt modelId="{02B9D4A9-0E3D-4D2F-9313-FD7AD4250C35}" type="pres">
      <dgm:prSet presAssocID="{FD8C78DD-8E7C-4178-A17A-78811D0AAD3E}" presName="childText" presStyleLbl="conFgAcc1" presStyleIdx="0" presStyleCnt="4" custScaleX="99933" custScaleY="99595" custLinFactNeighborX="0" custLinFactNeighborY="-34930">
        <dgm:presLayoutVars>
          <dgm:bulletEnabled val="1"/>
        </dgm:presLayoutVars>
      </dgm:prSet>
      <dgm:spPr/>
    </dgm:pt>
    <dgm:pt modelId="{AE9D760B-C4E1-4012-94EC-2BA09B34B6EB}" type="pres">
      <dgm:prSet presAssocID="{40850F26-8A56-4EB6-8DCE-5E9B050990BB}" presName="spaceBetweenRectangles" presStyleCnt="0"/>
      <dgm:spPr/>
    </dgm:pt>
    <dgm:pt modelId="{FCA814F6-A2C9-47A9-A899-AEEC67E07DE3}" type="pres">
      <dgm:prSet presAssocID="{755D637F-6C4E-4F1D-BE39-4A19D8C571FE}" presName="parentLin" presStyleCnt="0"/>
      <dgm:spPr/>
    </dgm:pt>
    <dgm:pt modelId="{0BFFB76F-66FB-40C0-BBC0-62FD7D704114}" type="pres">
      <dgm:prSet presAssocID="{755D637F-6C4E-4F1D-BE39-4A19D8C571FE}" presName="parentLeftMargin" presStyleLbl="node1" presStyleIdx="0" presStyleCnt="4"/>
      <dgm:spPr/>
    </dgm:pt>
    <dgm:pt modelId="{3D33AF24-DB4A-4D89-AE97-A82CB3B1EACA}" type="pres">
      <dgm:prSet presAssocID="{755D637F-6C4E-4F1D-BE39-4A19D8C571FE}" presName="parentText" presStyleLbl="node1" presStyleIdx="1" presStyleCnt="4" custLinFactNeighborX="18475" custLinFactNeighborY="-41434">
        <dgm:presLayoutVars>
          <dgm:chMax val="0"/>
          <dgm:bulletEnabled val="1"/>
        </dgm:presLayoutVars>
      </dgm:prSet>
      <dgm:spPr/>
    </dgm:pt>
    <dgm:pt modelId="{0DA56354-C37C-411E-A49D-B00996A441F8}" type="pres">
      <dgm:prSet presAssocID="{755D637F-6C4E-4F1D-BE39-4A19D8C571FE}" presName="negativeSpace" presStyleCnt="0"/>
      <dgm:spPr/>
    </dgm:pt>
    <dgm:pt modelId="{80A2AD3D-C74A-4C67-8664-BB84A56DADBE}" type="pres">
      <dgm:prSet presAssocID="{755D637F-6C4E-4F1D-BE39-4A19D8C571FE}" presName="childText" presStyleLbl="conFgAcc1" presStyleIdx="1" presStyleCnt="4" custLinFactY="-14318" custLinFactNeighborX="147" custLinFactNeighborY="-100000">
        <dgm:presLayoutVars>
          <dgm:bulletEnabled val="1"/>
        </dgm:presLayoutVars>
      </dgm:prSet>
      <dgm:spPr/>
    </dgm:pt>
    <dgm:pt modelId="{460CB40A-D071-4E9A-9C33-EC98A8BDF031}" type="pres">
      <dgm:prSet presAssocID="{93598FB5-5EE6-4C00-AF35-A4822FDE6010}" presName="spaceBetweenRectangles" presStyleCnt="0"/>
      <dgm:spPr/>
    </dgm:pt>
    <dgm:pt modelId="{08EF052D-57BD-4F44-8B1D-6D88C829012B}" type="pres">
      <dgm:prSet presAssocID="{08E4D178-0D91-4043-AA51-980AEAA9E0DA}" presName="parentLin" presStyleCnt="0"/>
      <dgm:spPr/>
    </dgm:pt>
    <dgm:pt modelId="{BC0EE6EF-FC56-4D24-8A8F-668C8238E130}" type="pres">
      <dgm:prSet presAssocID="{08E4D178-0D91-4043-AA51-980AEAA9E0DA}" presName="parentLeftMargin" presStyleLbl="node1" presStyleIdx="1" presStyleCnt="4"/>
      <dgm:spPr/>
    </dgm:pt>
    <dgm:pt modelId="{21D47427-9F61-4447-AB67-BD36DDE6205D}" type="pres">
      <dgm:prSet presAssocID="{08E4D178-0D91-4043-AA51-980AEAA9E0DA}" presName="parentText" presStyleLbl="node1" presStyleIdx="2" presStyleCnt="4" custLinFactNeighborX="37466" custLinFactNeighborY="-83754">
        <dgm:presLayoutVars>
          <dgm:chMax val="0"/>
          <dgm:bulletEnabled val="1"/>
        </dgm:presLayoutVars>
      </dgm:prSet>
      <dgm:spPr/>
    </dgm:pt>
    <dgm:pt modelId="{6358BF3C-2B71-4CEB-9F1E-4734C958CF55}" type="pres">
      <dgm:prSet presAssocID="{08E4D178-0D91-4043-AA51-980AEAA9E0DA}" presName="negativeSpace" presStyleCnt="0"/>
      <dgm:spPr/>
    </dgm:pt>
    <dgm:pt modelId="{C6B59173-EEC7-4CFE-B6D2-805B4E430DB3}" type="pres">
      <dgm:prSet presAssocID="{08E4D178-0D91-4043-AA51-980AEAA9E0DA}" presName="childText" presStyleLbl="conFgAcc1" presStyleIdx="2" presStyleCnt="4" custLinFactY="-24553" custLinFactNeighborX="147" custLinFactNeighborY="-100000">
        <dgm:presLayoutVars>
          <dgm:bulletEnabled val="1"/>
        </dgm:presLayoutVars>
      </dgm:prSet>
      <dgm:spPr/>
    </dgm:pt>
    <dgm:pt modelId="{6B8FB784-8AE6-4C43-9FB8-172B9EDC35A5}" type="pres">
      <dgm:prSet presAssocID="{AADFE554-A958-4216-A519-A55C7C70A5D9}" presName="spaceBetweenRectangles" presStyleCnt="0"/>
      <dgm:spPr/>
    </dgm:pt>
    <dgm:pt modelId="{99A6A5EB-E170-4B01-845A-6C9828C8CCF9}" type="pres">
      <dgm:prSet presAssocID="{8F97616F-DB87-4344-A5B7-2FDBB40418F6}" presName="parentLin" presStyleCnt="0"/>
      <dgm:spPr/>
    </dgm:pt>
    <dgm:pt modelId="{4B85CD41-BEFE-4598-939C-3D4A6CD860DE}" type="pres">
      <dgm:prSet presAssocID="{8F97616F-DB87-4344-A5B7-2FDBB40418F6}" presName="parentLeftMargin" presStyleLbl="node1" presStyleIdx="2" presStyleCnt="4"/>
      <dgm:spPr/>
    </dgm:pt>
    <dgm:pt modelId="{13B53E87-2EFB-4BE0-993F-5E17DDF00A1A}" type="pres">
      <dgm:prSet presAssocID="{8F97616F-DB87-4344-A5B7-2FDBB40418F6}" presName="parentText" presStyleLbl="node1" presStyleIdx="3" presStyleCnt="4" custScaleY="98193" custLinFactY="-12277" custLinFactNeighborX="40844" custLinFactNeighborY="-100000">
        <dgm:presLayoutVars>
          <dgm:chMax val="0"/>
          <dgm:bulletEnabled val="1"/>
        </dgm:presLayoutVars>
      </dgm:prSet>
      <dgm:spPr/>
    </dgm:pt>
    <dgm:pt modelId="{803AFEA0-49A8-4940-B195-972A15FF605A}" type="pres">
      <dgm:prSet presAssocID="{8F97616F-DB87-4344-A5B7-2FDBB40418F6}" presName="negativeSpace" presStyleCnt="0"/>
      <dgm:spPr/>
    </dgm:pt>
    <dgm:pt modelId="{D993E051-E745-4576-AA66-65C9FCA33E81}" type="pres">
      <dgm:prSet presAssocID="{8F97616F-DB87-4344-A5B7-2FDBB40418F6}" presName="childText" presStyleLbl="conFgAcc1" presStyleIdx="3" presStyleCnt="4" custLinFactY="-41296" custLinFactNeighborX="0" custLinFactNeighborY="-100000">
        <dgm:presLayoutVars>
          <dgm:bulletEnabled val="1"/>
        </dgm:presLayoutVars>
      </dgm:prSet>
      <dgm:spPr/>
    </dgm:pt>
  </dgm:ptLst>
  <dgm:cxnLst>
    <dgm:cxn modelId="{10F11203-A2BE-41A1-98D4-39EF1F185FCA}" type="presOf" srcId="{FD8C78DD-8E7C-4178-A17A-78811D0AAD3E}" destId="{C7729067-E7E3-4B9C-92A4-7D074ABD77D5}" srcOrd="0" destOrd="0" presId="urn:microsoft.com/office/officeart/2005/8/layout/list1"/>
    <dgm:cxn modelId="{A26B7204-0A10-4745-B2A8-2B1DC122CBDD}" srcId="{8F97616F-DB87-4344-A5B7-2FDBB40418F6}" destId="{937C7DF4-1198-4CAC-B0E3-06B6D56424B1}" srcOrd="0" destOrd="0" parTransId="{124C43C9-D12E-4D40-92E2-B3E43AB34F65}" sibTransId="{FDF76E01-6107-4BEE-8D2E-6BCB208D3A56}"/>
    <dgm:cxn modelId="{67BE7526-E157-4F1A-B78D-BFAA74D62FC8}" srcId="{B144AF46-D877-4DB5-B07F-52BD86181F08}" destId="{FD8C78DD-8E7C-4178-A17A-78811D0AAD3E}" srcOrd="0" destOrd="0" parTransId="{2B65DB32-911D-402E-9262-7FC92392562D}" sibTransId="{40850F26-8A56-4EB6-8DCE-5E9B050990BB}"/>
    <dgm:cxn modelId="{DFFAA62C-F19B-4542-9F0D-240B98F19997}" srcId="{B144AF46-D877-4DB5-B07F-52BD86181F08}" destId="{8F97616F-DB87-4344-A5B7-2FDBB40418F6}" srcOrd="3" destOrd="0" parTransId="{03BE3B48-764F-40B9-84DF-085A20BD44C2}" sibTransId="{1A20CC99-C1BC-4637-9244-1636499C57AF}"/>
    <dgm:cxn modelId="{8AC63031-D5A0-49CD-A34A-37A20B52B103}" type="presOf" srcId="{8F97616F-DB87-4344-A5B7-2FDBB40418F6}" destId="{13B53E87-2EFB-4BE0-993F-5E17DDF00A1A}" srcOrd="1" destOrd="0" presId="urn:microsoft.com/office/officeart/2005/8/layout/list1"/>
    <dgm:cxn modelId="{CA401E40-887F-4EF0-A268-8D5E9A0C41BE}" srcId="{B144AF46-D877-4DB5-B07F-52BD86181F08}" destId="{755D637F-6C4E-4F1D-BE39-4A19D8C571FE}" srcOrd="1" destOrd="0" parTransId="{546504D3-DF7B-48CA-8924-991E89A41F87}" sibTransId="{93598FB5-5EE6-4C00-AF35-A4822FDE6010}"/>
    <dgm:cxn modelId="{5F945960-4AFD-405E-B303-34F6A547EBCA}" type="presOf" srcId="{435862E6-9CD9-40B1-8270-EA972540020B}" destId="{80A2AD3D-C74A-4C67-8664-BB84A56DADBE}" srcOrd="0" destOrd="0" presId="urn:microsoft.com/office/officeart/2005/8/layout/list1"/>
    <dgm:cxn modelId="{FCE11A4C-6F33-4BF3-AB5C-115A6BA33846}" type="presOf" srcId="{FD8C78DD-8E7C-4178-A17A-78811D0AAD3E}" destId="{4D83C070-B95E-4BF6-BFAF-6E6799496C6D}" srcOrd="1" destOrd="0" presId="urn:microsoft.com/office/officeart/2005/8/layout/list1"/>
    <dgm:cxn modelId="{25685B55-EE75-4859-A723-CE559C25388B}" type="presOf" srcId="{EB70257F-22A0-4516-86A9-BBB801B76505}" destId="{C6B59173-EEC7-4CFE-B6D2-805B4E430DB3}" srcOrd="0" destOrd="1" presId="urn:microsoft.com/office/officeart/2005/8/layout/list1"/>
    <dgm:cxn modelId="{B3492856-49F4-4DC1-B393-A1646B85BC20}" type="presOf" srcId="{937C7DF4-1198-4CAC-B0E3-06B6D56424B1}" destId="{D993E051-E745-4576-AA66-65C9FCA33E81}" srcOrd="0" destOrd="0" presId="urn:microsoft.com/office/officeart/2005/8/layout/list1"/>
    <dgm:cxn modelId="{E5F80E57-9B47-4C53-9D65-2221DB21A0B1}" srcId="{B144AF46-D877-4DB5-B07F-52BD86181F08}" destId="{08E4D178-0D91-4043-AA51-980AEAA9E0DA}" srcOrd="2" destOrd="0" parTransId="{13071265-912C-4FED-B6BC-B9CEF85D0BF1}" sibTransId="{AADFE554-A958-4216-A519-A55C7C70A5D9}"/>
    <dgm:cxn modelId="{4A06B378-BD42-470D-A7F7-55E1204C9E89}" type="presOf" srcId="{8BE7DBE1-1746-4C49-B418-2A7DBA2FE1ED}" destId="{C6B59173-EEC7-4CFE-B6D2-805B4E430DB3}" srcOrd="0" destOrd="0" presId="urn:microsoft.com/office/officeart/2005/8/layout/list1"/>
    <dgm:cxn modelId="{CE822A9B-8C34-4134-A318-BA66444476E0}" type="presOf" srcId="{B144AF46-D877-4DB5-B07F-52BD86181F08}" destId="{7D936B49-126A-4BFC-804C-795FD5A5D5ED}" srcOrd="0" destOrd="0" presId="urn:microsoft.com/office/officeart/2005/8/layout/list1"/>
    <dgm:cxn modelId="{BFB5529B-1E80-4441-BC83-0C606E3626BC}" type="presOf" srcId="{08E4D178-0D91-4043-AA51-980AEAA9E0DA}" destId="{BC0EE6EF-FC56-4D24-8A8F-668C8238E130}" srcOrd="0" destOrd="0" presId="urn:microsoft.com/office/officeart/2005/8/layout/list1"/>
    <dgm:cxn modelId="{2E2DFFA0-A056-4303-8D34-43F69C787471}" type="presOf" srcId="{755D637F-6C4E-4F1D-BE39-4A19D8C571FE}" destId="{0BFFB76F-66FB-40C0-BBC0-62FD7D704114}" srcOrd="0" destOrd="0" presId="urn:microsoft.com/office/officeart/2005/8/layout/list1"/>
    <dgm:cxn modelId="{889DB3A2-E826-48DD-AAA7-A88E60530395}" srcId="{08E4D178-0D91-4043-AA51-980AEAA9E0DA}" destId="{EB70257F-22A0-4516-86A9-BBB801B76505}" srcOrd="1" destOrd="0" parTransId="{8CC90F25-C991-429C-A1A7-C47E5F3CE19A}" sibTransId="{A3FB0662-AA76-4B02-B0C1-8F7C6F8B6DC1}"/>
    <dgm:cxn modelId="{75E272C2-61BB-4DCA-B6E5-347106602F37}" srcId="{755D637F-6C4E-4F1D-BE39-4A19D8C571FE}" destId="{435862E6-9CD9-40B1-8270-EA972540020B}" srcOrd="0" destOrd="0" parTransId="{EF759F71-2D3F-4513-A8BB-F56C14AC7D09}" sibTransId="{726F278B-5A98-4504-8072-B5492D6E025A}"/>
    <dgm:cxn modelId="{E99D8FC8-0BF4-45FA-B870-CFF06A11374B}" srcId="{FD8C78DD-8E7C-4178-A17A-78811D0AAD3E}" destId="{9587F094-4014-44DD-9622-C320BFF6EA66}" srcOrd="0" destOrd="0" parTransId="{ADBD8061-4F64-4ECF-A0F8-237E74ADE80D}" sibTransId="{021C004B-C1B2-4399-8677-2C0BA14B88F6}"/>
    <dgm:cxn modelId="{94D526D5-B61B-4A2F-9BB2-6B4A97434BB7}" type="presOf" srcId="{755D637F-6C4E-4F1D-BE39-4A19D8C571FE}" destId="{3D33AF24-DB4A-4D89-AE97-A82CB3B1EACA}" srcOrd="1" destOrd="0" presId="urn:microsoft.com/office/officeart/2005/8/layout/list1"/>
    <dgm:cxn modelId="{615BE8D5-ECCC-45AD-AE21-4EA00241A606}" type="presOf" srcId="{9587F094-4014-44DD-9622-C320BFF6EA66}" destId="{02B9D4A9-0E3D-4D2F-9313-FD7AD4250C35}" srcOrd="0" destOrd="0" presId="urn:microsoft.com/office/officeart/2005/8/layout/list1"/>
    <dgm:cxn modelId="{BA4E9CE2-E849-4770-8C77-2B6B1340ED73}" type="presOf" srcId="{08E4D178-0D91-4043-AA51-980AEAA9E0DA}" destId="{21D47427-9F61-4447-AB67-BD36DDE6205D}" srcOrd="1" destOrd="0" presId="urn:microsoft.com/office/officeart/2005/8/layout/list1"/>
    <dgm:cxn modelId="{8B76A1E7-F96D-4366-A16C-B703C4298E5E}" type="presOf" srcId="{8F97616F-DB87-4344-A5B7-2FDBB40418F6}" destId="{4B85CD41-BEFE-4598-939C-3D4A6CD860DE}" srcOrd="0" destOrd="0" presId="urn:microsoft.com/office/officeart/2005/8/layout/list1"/>
    <dgm:cxn modelId="{F3B72FEE-5D33-4A65-A94C-C1004DE32652}" srcId="{08E4D178-0D91-4043-AA51-980AEAA9E0DA}" destId="{8BE7DBE1-1746-4C49-B418-2A7DBA2FE1ED}" srcOrd="0" destOrd="0" parTransId="{B03D9498-BB81-48DD-8BF9-F1B0B201B1A3}" sibTransId="{01C464E3-8492-4D85-A7FC-15103FA37D10}"/>
    <dgm:cxn modelId="{1EAFB080-DE3E-483C-BFBE-A9A63755E2BB}" type="presParOf" srcId="{7D936B49-126A-4BFC-804C-795FD5A5D5ED}" destId="{BEB004D9-E1DD-45FF-ACE7-7367DE6E61CC}" srcOrd="0" destOrd="0" presId="urn:microsoft.com/office/officeart/2005/8/layout/list1"/>
    <dgm:cxn modelId="{6599C61A-698E-4E38-A5F2-6798436B0D80}" type="presParOf" srcId="{BEB004D9-E1DD-45FF-ACE7-7367DE6E61CC}" destId="{C7729067-E7E3-4B9C-92A4-7D074ABD77D5}" srcOrd="0" destOrd="0" presId="urn:microsoft.com/office/officeart/2005/8/layout/list1"/>
    <dgm:cxn modelId="{1EA9709B-6AF6-4638-9A77-E5170B6AFA00}" type="presParOf" srcId="{BEB004D9-E1DD-45FF-ACE7-7367DE6E61CC}" destId="{4D83C070-B95E-4BF6-BFAF-6E6799496C6D}" srcOrd="1" destOrd="0" presId="urn:microsoft.com/office/officeart/2005/8/layout/list1"/>
    <dgm:cxn modelId="{566C78D0-E4C8-465E-82DD-1946FEE53E5A}" type="presParOf" srcId="{7D936B49-126A-4BFC-804C-795FD5A5D5ED}" destId="{D5E412E8-5D2D-4E30-8A0F-76988BFC0027}" srcOrd="1" destOrd="0" presId="urn:microsoft.com/office/officeart/2005/8/layout/list1"/>
    <dgm:cxn modelId="{5B96B727-9071-430D-B338-F487E4879DDB}" type="presParOf" srcId="{7D936B49-126A-4BFC-804C-795FD5A5D5ED}" destId="{02B9D4A9-0E3D-4D2F-9313-FD7AD4250C35}" srcOrd="2" destOrd="0" presId="urn:microsoft.com/office/officeart/2005/8/layout/list1"/>
    <dgm:cxn modelId="{32AC1749-B8EA-425F-9DCB-487DE1B98D7A}" type="presParOf" srcId="{7D936B49-126A-4BFC-804C-795FD5A5D5ED}" destId="{AE9D760B-C4E1-4012-94EC-2BA09B34B6EB}" srcOrd="3" destOrd="0" presId="urn:microsoft.com/office/officeart/2005/8/layout/list1"/>
    <dgm:cxn modelId="{C22F0E37-1E2C-4EF7-8F91-5E05B6DCE7F9}" type="presParOf" srcId="{7D936B49-126A-4BFC-804C-795FD5A5D5ED}" destId="{FCA814F6-A2C9-47A9-A899-AEEC67E07DE3}" srcOrd="4" destOrd="0" presId="urn:microsoft.com/office/officeart/2005/8/layout/list1"/>
    <dgm:cxn modelId="{48A5CC24-341F-4E0C-AB6C-114298115180}" type="presParOf" srcId="{FCA814F6-A2C9-47A9-A899-AEEC67E07DE3}" destId="{0BFFB76F-66FB-40C0-BBC0-62FD7D704114}" srcOrd="0" destOrd="0" presId="urn:microsoft.com/office/officeart/2005/8/layout/list1"/>
    <dgm:cxn modelId="{C33CFB15-ACF8-4D9E-BABA-E558558B8EBC}" type="presParOf" srcId="{FCA814F6-A2C9-47A9-A899-AEEC67E07DE3}" destId="{3D33AF24-DB4A-4D89-AE97-A82CB3B1EACA}" srcOrd="1" destOrd="0" presId="urn:microsoft.com/office/officeart/2005/8/layout/list1"/>
    <dgm:cxn modelId="{B2C27FD6-82C3-4E0B-9A27-487621DD71E4}" type="presParOf" srcId="{7D936B49-126A-4BFC-804C-795FD5A5D5ED}" destId="{0DA56354-C37C-411E-A49D-B00996A441F8}" srcOrd="5" destOrd="0" presId="urn:microsoft.com/office/officeart/2005/8/layout/list1"/>
    <dgm:cxn modelId="{959F3A52-2448-4570-B5FF-C88DECA3337C}" type="presParOf" srcId="{7D936B49-126A-4BFC-804C-795FD5A5D5ED}" destId="{80A2AD3D-C74A-4C67-8664-BB84A56DADBE}" srcOrd="6" destOrd="0" presId="urn:microsoft.com/office/officeart/2005/8/layout/list1"/>
    <dgm:cxn modelId="{CDFE70C8-6101-43CB-99F0-E60DE78723A2}" type="presParOf" srcId="{7D936B49-126A-4BFC-804C-795FD5A5D5ED}" destId="{460CB40A-D071-4E9A-9C33-EC98A8BDF031}" srcOrd="7" destOrd="0" presId="urn:microsoft.com/office/officeart/2005/8/layout/list1"/>
    <dgm:cxn modelId="{0C16AEAA-500D-456F-8843-B712C6DC8BFE}" type="presParOf" srcId="{7D936B49-126A-4BFC-804C-795FD5A5D5ED}" destId="{08EF052D-57BD-4F44-8B1D-6D88C829012B}" srcOrd="8" destOrd="0" presId="urn:microsoft.com/office/officeart/2005/8/layout/list1"/>
    <dgm:cxn modelId="{B2854E89-194A-494A-9836-314AC888C690}" type="presParOf" srcId="{08EF052D-57BD-4F44-8B1D-6D88C829012B}" destId="{BC0EE6EF-FC56-4D24-8A8F-668C8238E130}" srcOrd="0" destOrd="0" presId="urn:microsoft.com/office/officeart/2005/8/layout/list1"/>
    <dgm:cxn modelId="{71EB042E-BD81-40A4-8287-399ED47F0824}" type="presParOf" srcId="{08EF052D-57BD-4F44-8B1D-6D88C829012B}" destId="{21D47427-9F61-4447-AB67-BD36DDE6205D}" srcOrd="1" destOrd="0" presId="urn:microsoft.com/office/officeart/2005/8/layout/list1"/>
    <dgm:cxn modelId="{9C5EF8D2-513B-4095-9751-A7948AC3416B}" type="presParOf" srcId="{7D936B49-126A-4BFC-804C-795FD5A5D5ED}" destId="{6358BF3C-2B71-4CEB-9F1E-4734C958CF55}" srcOrd="9" destOrd="0" presId="urn:microsoft.com/office/officeart/2005/8/layout/list1"/>
    <dgm:cxn modelId="{4ACCF1D3-2006-4210-9450-17BB3DC98A20}" type="presParOf" srcId="{7D936B49-126A-4BFC-804C-795FD5A5D5ED}" destId="{C6B59173-EEC7-4CFE-B6D2-805B4E430DB3}" srcOrd="10" destOrd="0" presId="urn:microsoft.com/office/officeart/2005/8/layout/list1"/>
    <dgm:cxn modelId="{F70C873A-C146-4373-83F8-309BB29C3380}" type="presParOf" srcId="{7D936B49-126A-4BFC-804C-795FD5A5D5ED}" destId="{6B8FB784-8AE6-4C43-9FB8-172B9EDC35A5}" srcOrd="11" destOrd="0" presId="urn:microsoft.com/office/officeart/2005/8/layout/list1"/>
    <dgm:cxn modelId="{13AB4A9B-44C8-4BDB-8F71-752D9EE73D3F}" type="presParOf" srcId="{7D936B49-126A-4BFC-804C-795FD5A5D5ED}" destId="{99A6A5EB-E170-4B01-845A-6C9828C8CCF9}" srcOrd="12" destOrd="0" presId="urn:microsoft.com/office/officeart/2005/8/layout/list1"/>
    <dgm:cxn modelId="{F0E0C47C-1C4A-484B-9C29-262C62C3EAAC}" type="presParOf" srcId="{99A6A5EB-E170-4B01-845A-6C9828C8CCF9}" destId="{4B85CD41-BEFE-4598-939C-3D4A6CD860DE}" srcOrd="0" destOrd="0" presId="urn:microsoft.com/office/officeart/2005/8/layout/list1"/>
    <dgm:cxn modelId="{DBFB9CB5-F380-4B81-96C8-3EE8787EFFEE}" type="presParOf" srcId="{99A6A5EB-E170-4B01-845A-6C9828C8CCF9}" destId="{13B53E87-2EFB-4BE0-993F-5E17DDF00A1A}" srcOrd="1" destOrd="0" presId="urn:microsoft.com/office/officeart/2005/8/layout/list1"/>
    <dgm:cxn modelId="{B0AC978D-61A9-41EF-BAE8-357DD7E0D461}" type="presParOf" srcId="{7D936B49-126A-4BFC-804C-795FD5A5D5ED}" destId="{803AFEA0-49A8-4940-B195-972A15FF605A}" srcOrd="13" destOrd="0" presId="urn:microsoft.com/office/officeart/2005/8/layout/list1"/>
    <dgm:cxn modelId="{5A74867E-B445-4138-8DC7-6941C49CFA95}" type="presParOf" srcId="{7D936B49-126A-4BFC-804C-795FD5A5D5ED}" destId="{D993E051-E745-4576-AA66-65C9FCA33E8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CE242-ABF4-47EA-977A-CBA472C0F25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93676C4-80DA-4FD9-A493-0CC5012E64B4}">
      <dgm:prSet/>
      <dgm:spPr/>
      <dgm:t>
        <a:bodyPr/>
        <a:lstStyle/>
        <a:p>
          <a:pPr>
            <a:lnSpc>
              <a:spcPct val="100000"/>
            </a:lnSpc>
          </a:pPr>
          <a:r>
            <a:rPr lang="en-US" dirty="0"/>
            <a:t>Feeling the same or worse over time?</a:t>
          </a:r>
        </a:p>
      </dgm:t>
    </dgm:pt>
    <dgm:pt modelId="{18F3B0A8-07D3-45CB-BB67-D0AB92E31A69}" type="parTrans" cxnId="{CB563DB5-D512-437F-BFDD-FE865BB7D6BB}">
      <dgm:prSet/>
      <dgm:spPr/>
      <dgm:t>
        <a:bodyPr/>
        <a:lstStyle/>
        <a:p>
          <a:endParaRPr lang="en-US"/>
        </a:p>
      </dgm:t>
    </dgm:pt>
    <dgm:pt modelId="{6CE43D71-C9DA-45CF-853F-75924D0A79D8}" type="sibTrans" cxnId="{CB563DB5-D512-437F-BFDD-FE865BB7D6BB}">
      <dgm:prSet/>
      <dgm:spPr/>
      <dgm:t>
        <a:bodyPr/>
        <a:lstStyle/>
        <a:p>
          <a:endParaRPr lang="en-US"/>
        </a:p>
      </dgm:t>
    </dgm:pt>
    <dgm:pt modelId="{E69FDB1D-6524-4041-8600-8DFBE3CD3176}">
      <dgm:prSet custT="1"/>
      <dgm:spPr/>
      <dgm:t>
        <a:bodyPr/>
        <a:lstStyle/>
        <a:p>
          <a:pPr>
            <a:lnSpc>
              <a:spcPct val="100000"/>
            </a:lnSpc>
          </a:pPr>
          <a:r>
            <a:rPr lang="en-GB" sz="1800" dirty="0"/>
            <a:t>If you’ve been feeling really bad for more than a few weeks and it’s not getting better, it might be time to reach out for help.</a:t>
          </a:r>
          <a:endParaRPr lang="en-US" sz="1800" dirty="0"/>
        </a:p>
      </dgm:t>
    </dgm:pt>
    <dgm:pt modelId="{655C49A3-986B-4006-8320-D0CA17C354C1}" type="parTrans" cxnId="{A38DDA5A-0ED3-4DBA-8FA0-1C6A84DF62F1}">
      <dgm:prSet/>
      <dgm:spPr/>
      <dgm:t>
        <a:bodyPr/>
        <a:lstStyle/>
        <a:p>
          <a:endParaRPr lang="en-US"/>
        </a:p>
      </dgm:t>
    </dgm:pt>
    <dgm:pt modelId="{17D92715-A864-44FE-B6ED-6BD74567191A}" type="sibTrans" cxnId="{A38DDA5A-0ED3-4DBA-8FA0-1C6A84DF62F1}">
      <dgm:prSet/>
      <dgm:spPr/>
      <dgm:t>
        <a:bodyPr/>
        <a:lstStyle/>
        <a:p>
          <a:endParaRPr lang="en-US"/>
        </a:p>
      </dgm:t>
    </dgm:pt>
    <dgm:pt modelId="{0A8DAD07-B627-4B3A-A2FF-7E24273AC908}">
      <dgm:prSet/>
      <dgm:spPr/>
      <dgm:t>
        <a:bodyPr/>
        <a:lstStyle/>
        <a:p>
          <a:pPr>
            <a:lnSpc>
              <a:spcPct val="100000"/>
            </a:lnSpc>
          </a:pPr>
          <a:r>
            <a:rPr lang="en-US" dirty="0"/>
            <a:t>Feeling down all the time?</a:t>
          </a:r>
        </a:p>
      </dgm:t>
    </dgm:pt>
    <dgm:pt modelId="{989B3BEA-72A6-4E4D-847A-8D86ADBA5C1A}" type="parTrans" cxnId="{7626935E-FF4F-4F30-B3C3-ABDC0916767F}">
      <dgm:prSet/>
      <dgm:spPr/>
      <dgm:t>
        <a:bodyPr/>
        <a:lstStyle/>
        <a:p>
          <a:endParaRPr lang="en-US"/>
        </a:p>
      </dgm:t>
    </dgm:pt>
    <dgm:pt modelId="{984B0339-99A1-48B1-899F-434096B52499}" type="sibTrans" cxnId="{7626935E-FF4F-4F30-B3C3-ABDC0916767F}">
      <dgm:prSet/>
      <dgm:spPr/>
      <dgm:t>
        <a:bodyPr/>
        <a:lstStyle/>
        <a:p>
          <a:endParaRPr lang="en-US"/>
        </a:p>
      </dgm:t>
    </dgm:pt>
    <dgm:pt modelId="{00B2358E-A0F6-4A89-AF36-27D3CEE9930A}">
      <dgm:prSet custT="1"/>
      <dgm:spPr/>
      <dgm:t>
        <a:bodyPr/>
        <a:lstStyle/>
        <a:p>
          <a:pPr>
            <a:lnSpc>
              <a:spcPct val="100000"/>
            </a:lnSpc>
          </a:pPr>
          <a:r>
            <a:rPr lang="en-GB" sz="1800" dirty="0"/>
            <a:t>If you’re feeling sad or anxious most days, or if you’re having trouble sleeping or thinking clearly, it’s okay to ask for help.</a:t>
          </a:r>
          <a:endParaRPr lang="en-US" sz="1800" dirty="0"/>
        </a:p>
      </dgm:t>
    </dgm:pt>
    <dgm:pt modelId="{5A89988C-2DA9-4F2F-8AEF-BB4689866628}" type="parTrans" cxnId="{FD44E5CE-092D-4B76-8311-03465989289C}">
      <dgm:prSet/>
      <dgm:spPr/>
      <dgm:t>
        <a:bodyPr/>
        <a:lstStyle/>
        <a:p>
          <a:endParaRPr lang="en-US"/>
        </a:p>
      </dgm:t>
    </dgm:pt>
    <dgm:pt modelId="{4C83ADC1-1EE5-4697-A0F3-A9C0D8462921}" type="sibTrans" cxnId="{FD44E5CE-092D-4B76-8311-03465989289C}">
      <dgm:prSet/>
      <dgm:spPr/>
      <dgm:t>
        <a:bodyPr/>
        <a:lstStyle/>
        <a:p>
          <a:endParaRPr lang="en-US"/>
        </a:p>
      </dgm:t>
    </dgm:pt>
    <dgm:pt modelId="{0ED43DF7-D744-4272-8E34-EAEF5BB4EEF5}">
      <dgm:prSet/>
      <dgm:spPr/>
      <dgm:t>
        <a:bodyPr/>
        <a:lstStyle/>
        <a:p>
          <a:pPr>
            <a:lnSpc>
              <a:spcPct val="100000"/>
            </a:lnSpc>
          </a:pPr>
          <a:r>
            <a:rPr lang="en-US" dirty="0"/>
            <a:t>Lost interest in things?</a:t>
          </a:r>
        </a:p>
      </dgm:t>
    </dgm:pt>
    <dgm:pt modelId="{5D371340-D8E4-498F-B609-680399980B1B}" type="parTrans" cxnId="{A3CD638D-4DD4-4EC3-875A-E30DE5F445A8}">
      <dgm:prSet/>
      <dgm:spPr/>
      <dgm:t>
        <a:bodyPr/>
        <a:lstStyle/>
        <a:p>
          <a:endParaRPr lang="en-US"/>
        </a:p>
      </dgm:t>
    </dgm:pt>
    <dgm:pt modelId="{3988A17E-78E5-4ABE-89BF-712CCE60127E}" type="sibTrans" cxnId="{A3CD638D-4DD4-4EC3-875A-E30DE5F445A8}">
      <dgm:prSet/>
      <dgm:spPr/>
      <dgm:t>
        <a:bodyPr/>
        <a:lstStyle/>
        <a:p>
          <a:endParaRPr lang="en-US"/>
        </a:p>
      </dgm:t>
    </dgm:pt>
    <dgm:pt modelId="{9F718BC3-1440-4FC1-AB5E-1193CFFC86E7}">
      <dgm:prSet custT="1"/>
      <dgm:spPr/>
      <dgm:t>
        <a:bodyPr/>
        <a:lstStyle/>
        <a:p>
          <a:pPr>
            <a:lnSpc>
              <a:spcPct val="100000"/>
            </a:lnSpc>
          </a:pPr>
          <a:r>
            <a:rPr lang="en-GB" sz="1800" dirty="0"/>
            <a:t>If you’re not into the things you usually enjoy, consider reaching out for support.</a:t>
          </a:r>
          <a:endParaRPr lang="en-US" sz="1800" dirty="0"/>
        </a:p>
      </dgm:t>
    </dgm:pt>
    <dgm:pt modelId="{9BA2DB95-D5F3-4F19-AC81-D84CFD042717}" type="parTrans" cxnId="{76D04007-4852-4AA8-928D-26076681A924}">
      <dgm:prSet/>
      <dgm:spPr/>
      <dgm:t>
        <a:bodyPr/>
        <a:lstStyle/>
        <a:p>
          <a:endParaRPr lang="en-US"/>
        </a:p>
      </dgm:t>
    </dgm:pt>
    <dgm:pt modelId="{78204356-853B-406C-A653-382B1E1D2171}" type="sibTrans" cxnId="{76D04007-4852-4AA8-928D-26076681A924}">
      <dgm:prSet/>
      <dgm:spPr/>
      <dgm:t>
        <a:bodyPr/>
        <a:lstStyle/>
        <a:p>
          <a:endParaRPr lang="en-US"/>
        </a:p>
      </dgm:t>
    </dgm:pt>
    <dgm:pt modelId="{21C4E245-F4FB-4812-B63C-EF6C467C3E96}">
      <dgm:prSet/>
      <dgm:spPr/>
      <dgm:t>
        <a:bodyPr/>
        <a:lstStyle/>
        <a:p>
          <a:pPr>
            <a:lnSpc>
              <a:spcPct val="100000"/>
            </a:lnSpc>
          </a:pPr>
          <a:r>
            <a:rPr lang="en-US" dirty="0"/>
            <a:t>Feeling overwhelmed?</a:t>
          </a:r>
        </a:p>
      </dgm:t>
    </dgm:pt>
    <dgm:pt modelId="{C0D08D5F-42D1-4FBC-A626-D3DA80BAA3C1}" type="parTrans" cxnId="{850B2588-2D69-429D-8DDB-C1CF04D7F408}">
      <dgm:prSet/>
      <dgm:spPr/>
      <dgm:t>
        <a:bodyPr/>
        <a:lstStyle/>
        <a:p>
          <a:endParaRPr lang="en-US"/>
        </a:p>
      </dgm:t>
    </dgm:pt>
    <dgm:pt modelId="{3B201277-3910-4126-8379-B7B42A849B11}" type="sibTrans" cxnId="{850B2588-2D69-429D-8DDB-C1CF04D7F408}">
      <dgm:prSet/>
      <dgm:spPr/>
      <dgm:t>
        <a:bodyPr/>
        <a:lstStyle/>
        <a:p>
          <a:endParaRPr lang="en-US"/>
        </a:p>
      </dgm:t>
    </dgm:pt>
    <dgm:pt modelId="{661DF9E1-904E-471B-AF0C-9942948ABCEA}">
      <dgm:prSet/>
      <dgm:spPr/>
      <dgm:t>
        <a:bodyPr/>
        <a:lstStyle/>
        <a:p>
          <a:pPr>
            <a:lnSpc>
              <a:spcPct val="100000"/>
            </a:lnSpc>
          </a:pPr>
          <a:r>
            <a:rPr lang="en-GB" dirty="0"/>
            <a:t>If you ever feel like you just can’t handle things, it’s important to get some help as soon as possible.</a:t>
          </a:r>
          <a:endParaRPr lang="en-US" dirty="0"/>
        </a:p>
      </dgm:t>
    </dgm:pt>
    <dgm:pt modelId="{3660E9AA-7C1F-469D-80F3-105B53BBA185}" type="parTrans" cxnId="{81326064-86DC-4963-9F3D-50D47487CE6B}">
      <dgm:prSet/>
      <dgm:spPr/>
      <dgm:t>
        <a:bodyPr/>
        <a:lstStyle/>
        <a:p>
          <a:endParaRPr lang="en-US"/>
        </a:p>
      </dgm:t>
    </dgm:pt>
    <dgm:pt modelId="{B6081214-BB56-41E1-B773-1C73D6B8BBF3}" type="sibTrans" cxnId="{81326064-86DC-4963-9F3D-50D47487CE6B}">
      <dgm:prSet/>
      <dgm:spPr/>
      <dgm:t>
        <a:bodyPr/>
        <a:lstStyle/>
        <a:p>
          <a:endParaRPr lang="en-US"/>
        </a:p>
      </dgm:t>
    </dgm:pt>
    <dgm:pt modelId="{B9B4D609-A59A-4FB5-8099-FF6802A849B9}" type="pres">
      <dgm:prSet presAssocID="{9C4CE242-ABF4-47EA-977A-CBA472C0F253}" presName="root" presStyleCnt="0">
        <dgm:presLayoutVars>
          <dgm:dir/>
          <dgm:resizeHandles val="exact"/>
        </dgm:presLayoutVars>
      </dgm:prSet>
      <dgm:spPr/>
    </dgm:pt>
    <dgm:pt modelId="{94FB758E-44D1-41F2-90F2-E4899D30C524}" type="pres">
      <dgm:prSet presAssocID="{A93676C4-80DA-4FD9-A493-0CC5012E64B4}" presName="compNode" presStyleCnt="0"/>
      <dgm:spPr/>
    </dgm:pt>
    <dgm:pt modelId="{02F3168D-881C-4941-AD98-F38F244E06A9}" type="pres">
      <dgm:prSet presAssocID="{A93676C4-80DA-4FD9-A493-0CC5012E64B4}" presName="bgRect" presStyleLbl="bgShp" presStyleIdx="0" presStyleCnt="4" custLinFactNeighborX="-2192" custLinFactNeighborY="-2249"/>
      <dgm:spPr/>
    </dgm:pt>
    <dgm:pt modelId="{13356A64-B683-4B41-8082-1331E3C41B8D}" type="pres">
      <dgm:prSet presAssocID="{A93676C4-80DA-4FD9-A493-0CC5012E64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Solid Fill"/>
        </a:ext>
      </dgm:extLst>
    </dgm:pt>
    <dgm:pt modelId="{B4B188A0-9B89-46EE-95EB-2276898920A6}" type="pres">
      <dgm:prSet presAssocID="{A93676C4-80DA-4FD9-A493-0CC5012E64B4}" presName="spaceRect" presStyleCnt="0"/>
      <dgm:spPr/>
    </dgm:pt>
    <dgm:pt modelId="{AD7E0758-EDE5-4810-A922-A95821AAEFC1}" type="pres">
      <dgm:prSet presAssocID="{A93676C4-80DA-4FD9-A493-0CC5012E64B4}" presName="parTx" presStyleLbl="revTx" presStyleIdx="0" presStyleCnt="8" custLinFactNeighborX="-3929" custLinFactNeighborY="-3780">
        <dgm:presLayoutVars>
          <dgm:chMax val="0"/>
          <dgm:chPref val="0"/>
        </dgm:presLayoutVars>
      </dgm:prSet>
      <dgm:spPr/>
    </dgm:pt>
    <dgm:pt modelId="{1EA77B6C-7B8F-4632-86E9-786558984C66}" type="pres">
      <dgm:prSet presAssocID="{A93676C4-80DA-4FD9-A493-0CC5012E64B4}" presName="desTx" presStyleLbl="revTx" presStyleIdx="1" presStyleCnt="8" custScaleX="106502" custLinFactNeighborX="-9579" custLinFactNeighborY="-3780">
        <dgm:presLayoutVars/>
      </dgm:prSet>
      <dgm:spPr/>
    </dgm:pt>
    <dgm:pt modelId="{EC701DCE-94B6-4C9A-B765-04CA1103F114}" type="pres">
      <dgm:prSet presAssocID="{6CE43D71-C9DA-45CF-853F-75924D0A79D8}" presName="sibTrans" presStyleCnt="0"/>
      <dgm:spPr/>
    </dgm:pt>
    <dgm:pt modelId="{5E70C8CE-D2E7-4C7C-962B-FF56BB6821E7}" type="pres">
      <dgm:prSet presAssocID="{0A8DAD07-B627-4B3A-A2FF-7E24273AC908}" presName="compNode" presStyleCnt="0"/>
      <dgm:spPr/>
    </dgm:pt>
    <dgm:pt modelId="{A2CC31A8-C9E4-4E11-A7B1-5042F503FC9F}" type="pres">
      <dgm:prSet presAssocID="{0A8DAD07-B627-4B3A-A2FF-7E24273AC908}" presName="bgRect" presStyleLbl="bgShp" presStyleIdx="1" presStyleCnt="4" custLinFactNeighborX="-2411" custLinFactNeighborY="-8140"/>
      <dgm:spPr/>
    </dgm:pt>
    <dgm:pt modelId="{F10B3BBF-4E1A-4D43-A78F-C63C7F1AD527}" type="pres">
      <dgm:prSet presAssocID="{0A8DAD07-B627-4B3A-A2FF-7E24273AC9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924BCE24-3252-4BC9-B739-F5184479C7C8}" type="pres">
      <dgm:prSet presAssocID="{0A8DAD07-B627-4B3A-A2FF-7E24273AC908}" presName="spaceRect" presStyleCnt="0"/>
      <dgm:spPr/>
    </dgm:pt>
    <dgm:pt modelId="{2A5EEDC8-A563-4C03-B627-35FAD1F27D24}" type="pres">
      <dgm:prSet presAssocID="{0A8DAD07-B627-4B3A-A2FF-7E24273AC908}" presName="parTx" presStyleLbl="revTx" presStyleIdx="2" presStyleCnt="8" custLinFactNeighborX="-3143" custLinFactNeighborY="-8140">
        <dgm:presLayoutVars>
          <dgm:chMax val="0"/>
          <dgm:chPref val="0"/>
        </dgm:presLayoutVars>
      </dgm:prSet>
      <dgm:spPr/>
    </dgm:pt>
    <dgm:pt modelId="{F60B498E-0D52-4898-8E0D-D15D788C83EE}" type="pres">
      <dgm:prSet presAssocID="{0A8DAD07-B627-4B3A-A2FF-7E24273AC908}" presName="desTx" presStyleLbl="revTx" presStyleIdx="3" presStyleCnt="8" custScaleX="120791" custLinFactNeighborX="-2435" custLinFactNeighborY="-8140">
        <dgm:presLayoutVars/>
      </dgm:prSet>
      <dgm:spPr/>
    </dgm:pt>
    <dgm:pt modelId="{A8DF1CC5-BD4B-45C0-9CD5-33E1DFFF1B5C}" type="pres">
      <dgm:prSet presAssocID="{984B0339-99A1-48B1-899F-434096B52499}" presName="sibTrans" presStyleCnt="0"/>
      <dgm:spPr/>
    </dgm:pt>
    <dgm:pt modelId="{163A9947-1F60-49F6-A6A1-2E24E19AA70F}" type="pres">
      <dgm:prSet presAssocID="{0ED43DF7-D744-4272-8E34-EAEF5BB4EEF5}" presName="compNode" presStyleCnt="0"/>
      <dgm:spPr/>
    </dgm:pt>
    <dgm:pt modelId="{BA098732-AD25-4673-B067-337F5A622E43}" type="pres">
      <dgm:prSet presAssocID="{0ED43DF7-D744-4272-8E34-EAEF5BB4EEF5}" presName="bgRect" presStyleLbl="bgShp" presStyleIdx="2" presStyleCnt="4"/>
      <dgm:spPr/>
    </dgm:pt>
    <dgm:pt modelId="{A6E33E5E-3A5A-4C88-B980-2F8202A3019B}" type="pres">
      <dgm:prSet presAssocID="{0ED43DF7-D744-4272-8E34-EAEF5BB4EEF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orried face with solid fill with solid fill"/>
        </a:ext>
      </dgm:extLst>
    </dgm:pt>
    <dgm:pt modelId="{BEFBEEB5-CBB0-412C-B024-3042BB190553}" type="pres">
      <dgm:prSet presAssocID="{0ED43DF7-D744-4272-8E34-EAEF5BB4EEF5}" presName="spaceRect" presStyleCnt="0"/>
      <dgm:spPr/>
    </dgm:pt>
    <dgm:pt modelId="{DC674261-A29B-444E-A6BB-12068BF17E7F}" type="pres">
      <dgm:prSet presAssocID="{0ED43DF7-D744-4272-8E34-EAEF5BB4EEF5}" presName="parTx" presStyleLbl="revTx" presStyleIdx="4" presStyleCnt="8" custLinFactNeighborX="-2188" custLinFactNeighborY="-12500">
        <dgm:presLayoutVars>
          <dgm:chMax val="0"/>
          <dgm:chPref val="0"/>
        </dgm:presLayoutVars>
      </dgm:prSet>
      <dgm:spPr/>
    </dgm:pt>
    <dgm:pt modelId="{6A5DE4C6-7D78-448B-9D79-A84DF31AC735}" type="pres">
      <dgm:prSet presAssocID="{0ED43DF7-D744-4272-8E34-EAEF5BB4EEF5}" presName="desTx" presStyleLbl="revTx" presStyleIdx="5" presStyleCnt="8" custScaleX="109266" custLinFactNeighborX="-8197" custLinFactNeighborY="-7294">
        <dgm:presLayoutVars/>
      </dgm:prSet>
      <dgm:spPr/>
    </dgm:pt>
    <dgm:pt modelId="{18C05D32-812D-443F-A5A5-65E7F1B470FE}" type="pres">
      <dgm:prSet presAssocID="{3988A17E-78E5-4ABE-89BF-712CCE60127E}" presName="sibTrans" presStyleCnt="0"/>
      <dgm:spPr/>
    </dgm:pt>
    <dgm:pt modelId="{A627EEB8-838F-44A2-A581-5D6A377D080D}" type="pres">
      <dgm:prSet presAssocID="{21C4E245-F4FB-4812-B63C-EF6C467C3E96}" presName="compNode" presStyleCnt="0"/>
      <dgm:spPr/>
    </dgm:pt>
    <dgm:pt modelId="{FA5914F7-D02F-4891-9AA3-B2AB46FEBDEE}" type="pres">
      <dgm:prSet presAssocID="{21C4E245-F4FB-4812-B63C-EF6C467C3E96}" presName="bgRect" presStyleLbl="bgShp" presStyleIdx="3" presStyleCnt="4" custLinFactNeighborX="-1609"/>
      <dgm:spPr/>
    </dgm:pt>
    <dgm:pt modelId="{0E317818-05A5-462E-8933-2577EB91F1A0}" type="pres">
      <dgm:prSet presAssocID="{21C4E245-F4FB-4812-B63C-EF6C467C3E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ried Face with No Fill"/>
        </a:ext>
      </dgm:extLst>
    </dgm:pt>
    <dgm:pt modelId="{3A88AF29-9267-447C-8E4F-E87849581C96}" type="pres">
      <dgm:prSet presAssocID="{21C4E245-F4FB-4812-B63C-EF6C467C3E96}" presName="spaceRect" presStyleCnt="0"/>
      <dgm:spPr/>
    </dgm:pt>
    <dgm:pt modelId="{28AB9585-7243-4569-BE8D-7853075FC15F}" type="pres">
      <dgm:prSet presAssocID="{21C4E245-F4FB-4812-B63C-EF6C467C3E96}" presName="parTx" presStyleLbl="revTx" presStyleIdx="6" presStyleCnt="8">
        <dgm:presLayoutVars>
          <dgm:chMax val="0"/>
          <dgm:chPref val="0"/>
        </dgm:presLayoutVars>
      </dgm:prSet>
      <dgm:spPr/>
    </dgm:pt>
    <dgm:pt modelId="{024CACB3-FBD8-4C17-B7AC-277A55320394}" type="pres">
      <dgm:prSet presAssocID="{21C4E245-F4FB-4812-B63C-EF6C467C3E96}" presName="desTx" presStyleLbl="revTx" presStyleIdx="7" presStyleCnt="8" custScaleX="109266" custLinFactNeighborX="-8282">
        <dgm:presLayoutVars/>
      </dgm:prSet>
      <dgm:spPr/>
    </dgm:pt>
  </dgm:ptLst>
  <dgm:cxnLst>
    <dgm:cxn modelId="{76D04007-4852-4AA8-928D-26076681A924}" srcId="{0ED43DF7-D744-4272-8E34-EAEF5BB4EEF5}" destId="{9F718BC3-1440-4FC1-AB5E-1193CFFC86E7}" srcOrd="0" destOrd="0" parTransId="{9BA2DB95-D5F3-4F19-AC81-D84CFD042717}" sibTransId="{78204356-853B-406C-A653-382B1E1D2171}"/>
    <dgm:cxn modelId="{77B6E00C-DF86-41EC-83E7-74EBC6ABD6FC}" type="presOf" srcId="{00B2358E-A0F6-4A89-AF36-27D3CEE9930A}" destId="{F60B498E-0D52-4898-8E0D-D15D788C83EE}" srcOrd="0" destOrd="0" presId="urn:microsoft.com/office/officeart/2018/2/layout/IconVerticalSolidList"/>
    <dgm:cxn modelId="{4CC95130-341D-48E4-872B-53B019B37846}" type="presOf" srcId="{0ED43DF7-D744-4272-8E34-EAEF5BB4EEF5}" destId="{DC674261-A29B-444E-A6BB-12068BF17E7F}" srcOrd="0" destOrd="0" presId="urn:microsoft.com/office/officeart/2018/2/layout/IconVerticalSolidList"/>
    <dgm:cxn modelId="{1417623D-B580-4428-A2C8-A578FDECF7BA}" type="presOf" srcId="{21C4E245-F4FB-4812-B63C-EF6C467C3E96}" destId="{28AB9585-7243-4569-BE8D-7853075FC15F}" srcOrd="0" destOrd="0" presId="urn:microsoft.com/office/officeart/2018/2/layout/IconVerticalSolidList"/>
    <dgm:cxn modelId="{8E4FD43E-1997-43F6-872B-00F3235AA83B}" type="presOf" srcId="{9F718BC3-1440-4FC1-AB5E-1193CFFC86E7}" destId="{6A5DE4C6-7D78-448B-9D79-A84DF31AC735}" srcOrd="0" destOrd="0" presId="urn:microsoft.com/office/officeart/2018/2/layout/IconVerticalSolidList"/>
    <dgm:cxn modelId="{7626935E-FF4F-4F30-B3C3-ABDC0916767F}" srcId="{9C4CE242-ABF4-47EA-977A-CBA472C0F253}" destId="{0A8DAD07-B627-4B3A-A2FF-7E24273AC908}" srcOrd="1" destOrd="0" parTransId="{989B3BEA-72A6-4E4D-847A-8D86ADBA5C1A}" sibTransId="{984B0339-99A1-48B1-899F-434096B52499}"/>
    <dgm:cxn modelId="{81326064-86DC-4963-9F3D-50D47487CE6B}" srcId="{21C4E245-F4FB-4812-B63C-EF6C467C3E96}" destId="{661DF9E1-904E-471B-AF0C-9942948ABCEA}" srcOrd="0" destOrd="0" parTransId="{3660E9AA-7C1F-469D-80F3-105B53BBA185}" sibTransId="{B6081214-BB56-41E1-B773-1C73D6B8BBF3}"/>
    <dgm:cxn modelId="{C479DD53-513B-4771-8985-1387E73A27BF}" type="presOf" srcId="{0A8DAD07-B627-4B3A-A2FF-7E24273AC908}" destId="{2A5EEDC8-A563-4C03-B627-35FAD1F27D24}" srcOrd="0" destOrd="0" presId="urn:microsoft.com/office/officeart/2018/2/layout/IconVerticalSolidList"/>
    <dgm:cxn modelId="{69577E56-B2BC-40AE-B6B0-1462BD3EAF84}" type="presOf" srcId="{E69FDB1D-6524-4041-8600-8DFBE3CD3176}" destId="{1EA77B6C-7B8F-4632-86E9-786558984C66}" srcOrd="0" destOrd="0" presId="urn:microsoft.com/office/officeart/2018/2/layout/IconVerticalSolidList"/>
    <dgm:cxn modelId="{A38DDA5A-0ED3-4DBA-8FA0-1C6A84DF62F1}" srcId="{A93676C4-80DA-4FD9-A493-0CC5012E64B4}" destId="{E69FDB1D-6524-4041-8600-8DFBE3CD3176}" srcOrd="0" destOrd="0" parTransId="{655C49A3-986B-4006-8320-D0CA17C354C1}" sibTransId="{17D92715-A864-44FE-B6ED-6BD74567191A}"/>
    <dgm:cxn modelId="{C4DC6385-8A6D-4F94-AC73-502469B11D89}" type="presOf" srcId="{A93676C4-80DA-4FD9-A493-0CC5012E64B4}" destId="{AD7E0758-EDE5-4810-A922-A95821AAEFC1}" srcOrd="0" destOrd="0" presId="urn:microsoft.com/office/officeart/2018/2/layout/IconVerticalSolidList"/>
    <dgm:cxn modelId="{850B2588-2D69-429D-8DDB-C1CF04D7F408}" srcId="{9C4CE242-ABF4-47EA-977A-CBA472C0F253}" destId="{21C4E245-F4FB-4812-B63C-EF6C467C3E96}" srcOrd="3" destOrd="0" parTransId="{C0D08D5F-42D1-4FBC-A626-D3DA80BAA3C1}" sibTransId="{3B201277-3910-4126-8379-B7B42A849B11}"/>
    <dgm:cxn modelId="{A3CD638D-4DD4-4EC3-875A-E30DE5F445A8}" srcId="{9C4CE242-ABF4-47EA-977A-CBA472C0F253}" destId="{0ED43DF7-D744-4272-8E34-EAEF5BB4EEF5}" srcOrd="2" destOrd="0" parTransId="{5D371340-D8E4-498F-B609-680399980B1B}" sibTransId="{3988A17E-78E5-4ABE-89BF-712CCE60127E}"/>
    <dgm:cxn modelId="{D2430090-C9FF-4C57-ACD9-6090BCA20439}" type="presOf" srcId="{9C4CE242-ABF4-47EA-977A-CBA472C0F253}" destId="{B9B4D609-A59A-4FB5-8099-FF6802A849B9}" srcOrd="0" destOrd="0" presId="urn:microsoft.com/office/officeart/2018/2/layout/IconVerticalSolidList"/>
    <dgm:cxn modelId="{A6D8E8A7-15EF-4CE1-9DF9-A9C6465A7115}" type="presOf" srcId="{661DF9E1-904E-471B-AF0C-9942948ABCEA}" destId="{024CACB3-FBD8-4C17-B7AC-277A55320394}" srcOrd="0" destOrd="0" presId="urn:microsoft.com/office/officeart/2018/2/layout/IconVerticalSolidList"/>
    <dgm:cxn modelId="{CB563DB5-D512-437F-BFDD-FE865BB7D6BB}" srcId="{9C4CE242-ABF4-47EA-977A-CBA472C0F253}" destId="{A93676C4-80DA-4FD9-A493-0CC5012E64B4}" srcOrd="0" destOrd="0" parTransId="{18F3B0A8-07D3-45CB-BB67-D0AB92E31A69}" sibTransId="{6CE43D71-C9DA-45CF-853F-75924D0A79D8}"/>
    <dgm:cxn modelId="{FD44E5CE-092D-4B76-8311-03465989289C}" srcId="{0A8DAD07-B627-4B3A-A2FF-7E24273AC908}" destId="{00B2358E-A0F6-4A89-AF36-27D3CEE9930A}" srcOrd="0" destOrd="0" parTransId="{5A89988C-2DA9-4F2F-8AEF-BB4689866628}" sibTransId="{4C83ADC1-1EE5-4697-A0F3-A9C0D8462921}"/>
    <dgm:cxn modelId="{9BC7355A-6724-4487-BE2D-E52540620BE3}" type="presParOf" srcId="{B9B4D609-A59A-4FB5-8099-FF6802A849B9}" destId="{94FB758E-44D1-41F2-90F2-E4899D30C524}" srcOrd="0" destOrd="0" presId="urn:microsoft.com/office/officeart/2018/2/layout/IconVerticalSolidList"/>
    <dgm:cxn modelId="{CE4D0477-65F8-4A72-8FC6-30E9952364F3}" type="presParOf" srcId="{94FB758E-44D1-41F2-90F2-E4899D30C524}" destId="{02F3168D-881C-4941-AD98-F38F244E06A9}" srcOrd="0" destOrd="0" presId="urn:microsoft.com/office/officeart/2018/2/layout/IconVerticalSolidList"/>
    <dgm:cxn modelId="{AA7D77EE-B9D5-4C9A-B53C-66ACCC6C9C63}" type="presParOf" srcId="{94FB758E-44D1-41F2-90F2-E4899D30C524}" destId="{13356A64-B683-4B41-8082-1331E3C41B8D}" srcOrd="1" destOrd="0" presId="urn:microsoft.com/office/officeart/2018/2/layout/IconVerticalSolidList"/>
    <dgm:cxn modelId="{D53AEA7E-7035-4F00-9954-D11506F379D4}" type="presParOf" srcId="{94FB758E-44D1-41F2-90F2-E4899D30C524}" destId="{B4B188A0-9B89-46EE-95EB-2276898920A6}" srcOrd="2" destOrd="0" presId="urn:microsoft.com/office/officeart/2018/2/layout/IconVerticalSolidList"/>
    <dgm:cxn modelId="{3214508E-9EDA-466A-A58F-8CB40942279E}" type="presParOf" srcId="{94FB758E-44D1-41F2-90F2-E4899D30C524}" destId="{AD7E0758-EDE5-4810-A922-A95821AAEFC1}" srcOrd="3" destOrd="0" presId="urn:microsoft.com/office/officeart/2018/2/layout/IconVerticalSolidList"/>
    <dgm:cxn modelId="{18CAA369-7071-4C0B-8E3B-72AA88A27F88}" type="presParOf" srcId="{94FB758E-44D1-41F2-90F2-E4899D30C524}" destId="{1EA77B6C-7B8F-4632-86E9-786558984C66}" srcOrd="4" destOrd="0" presId="urn:microsoft.com/office/officeart/2018/2/layout/IconVerticalSolidList"/>
    <dgm:cxn modelId="{F990473A-2CDD-4923-85B0-A55A86F1BA07}" type="presParOf" srcId="{B9B4D609-A59A-4FB5-8099-FF6802A849B9}" destId="{EC701DCE-94B6-4C9A-B765-04CA1103F114}" srcOrd="1" destOrd="0" presId="urn:microsoft.com/office/officeart/2018/2/layout/IconVerticalSolidList"/>
    <dgm:cxn modelId="{10C14F0C-EE01-483D-BB94-3932ED773560}" type="presParOf" srcId="{B9B4D609-A59A-4FB5-8099-FF6802A849B9}" destId="{5E70C8CE-D2E7-4C7C-962B-FF56BB6821E7}" srcOrd="2" destOrd="0" presId="urn:microsoft.com/office/officeart/2018/2/layout/IconVerticalSolidList"/>
    <dgm:cxn modelId="{0013F681-262B-4A19-9949-868A107AE650}" type="presParOf" srcId="{5E70C8CE-D2E7-4C7C-962B-FF56BB6821E7}" destId="{A2CC31A8-C9E4-4E11-A7B1-5042F503FC9F}" srcOrd="0" destOrd="0" presId="urn:microsoft.com/office/officeart/2018/2/layout/IconVerticalSolidList"/>
    <dgm:cxn modelId="{1AF581D2-5CA2-4FC6-B358-A19B60BE41F4}" type="presParOf" srcId="{5E70C8CE-D2E7-4C7C-962B-FF56BB6821E7}" destId="{F10B3BBF-4E1A-4D43-A78F-C63C7F1AD527}" srcOrd="1" destOrd="0" presId="urn:microsoft.com/office/officeart/2018/2/layout/IconVerticalSolidList"/>
    <dgm:cxn modelId="{8065FE8D-BAA3-4E64-A67E-87E1C75085CF}" type="presParOf" srcId="{5E70C8CE-D2E7-4C7C-962B-FF56BB6821E7}" destId="{924BCE24-3252-4BC9-B739-F5184479C7C8}" srcOrd="2" destOrd="0" presId="urn:microsoft.com/office/officeart/2018/2/layout/IconVerticalSolidList"/>
    <dgm:cxn modelId="{4C4C2B55-0F93-49A6-8AC4-A17C5B1BAC45}" type="presParOf" srcId="{5E70C8CE-D2E7-4C7C-962B-FF56BB6821E7}" destId="{2A5EEDC8-A563-4C03-B627-35FAD1F27D24}" srcOrd="3" destOrd="0" presId="urn:microsoft.com/office/officeart/2018/2/layout/IconVerticalSolidList"/>
    <dgm:cxn modelId="{D6423064-CCCB-424B-ACB6-9D0BEC6A9332}" type="presParOf" srcId="{5E70C8CE-D2E7-4C7C-962B-FF56BB6821E7}" destId="{F60B498E-0D52-4898-8E0D-D15D788C83EE}" srcOrd="4" destOrd="0" presId="urn:microsoft.com/office/officeart/2018/2/layout/IconVerticalSolidList"/>
    <dgm:cxn modelId="{7622CD77-AB37-4B89-8CB1-AB4EE0B4A525}" type="presParOf" srcId="{B9B4D609-A59A-4FB5-8099-FF6802A849B9}" destId="{A8DF1CC5-BD4B-45C0-9CD5-33E1DFFF1B5C}" srcOrd="3" destOrd="0" presId="urn:microsoft.com/office/officeart/2018/2/layout/IconVerticalSolidList"/>
    <dgm:cxn modelId="{A08CF0F4-5C00-42F5-9B58-21186754E5A6}" type="presParOf" srcId="{B9B4D609-A59A-4FB5-8099-FF6802A849B9}" destId="{163A9947-1F60-49F6-A6A1-2E24E19AA70F}" srcOrd="4" destOrd="0" presId="urn:microsoft.com/office/officeart/2018/2/layout/IconVerticalSolidList"/>
    <dgm:cxn modelId="{B072D99C-1C1C-4E0E-AC27-3A4045B44B61}" type="presParOf" srcId="{163A9947-1F60-49F6-A6A1-2E24E19AA70F}" destId="{BA098732-AD25-4673-B067-337F5A622E43}" srcOrd="0" destOrd="0" presId="urn:microsoft.com/office/officeart/2018/2/layout/IconVerticalSolidList"/>
    <dgm:cxn modelId="{022CD76F-604A-492D-A73B-A4F118FBFEDA}" type="presParOf" srcId="{163A9947-1F60-49F6-A6A1-2E24E19AA70F}" destId="{A6E33E5E-3A5A-4C88-B980-2F8202A3019B}" srcOrd="1" destOrd="0" presId="urn:microsoft.com/office/officeart/2018/2/layout/IconVerticalSolidList"/>
    <dgm:cxn modelId="{FE46AD92-1F04-436B-8381-54DA8A93C436}" type="presParOf" srcId="{163A9947-1F60-49F6-A6A1-2E24E19AA70F}" destId="{BEFBEEB5-CBB0-412C-B024-3042BB190553}" srcOrd="2" destOrd="0" presId="urn:microsoft.com/office/officeart/2018/2/layout/IconVerticalSolidList"/>
    <dgm:cxn modelId="{C48A5555-CB4C-4A68-984A-6E08B5D8B7E9}" type="presParOf" srcId="{163A9947-1F60-49F6-A6A1-2E24E19AA70F}" destId="{DC674261-A29B-444E-A6BB-12068BF17E7F}" srcOrd="3" destOrd="0" presId="urn:microsoft.com/office/officeart/2018/2/layout/IconVerticalSolidList"/>
    <dgm:cxn modelId="{0D33C7C6-C5F9-4B04-9A80-F9CDD8E36D8E}" type="presParOf" srcId="{163A9947-1F60-49F6-A6A1-2E24E19AA70F}" destId="{6A5DE4C6-7D78-448B-9D79-A84DF31AC735}" srcOrd="4" destOrd="0" presId="urn:microsoft.com/office/officeart/2018/2/layout/IconVerticalSolidList"/>
    <dgm:cxn modelId="{CF267658-A169-435E-BF71-B2AED0115243}" type="presParOf" srcId="{B9B4D609-A59A-4FB5-8099-FF6802A849B9}" destId="{18C05D32-812D-443F-A5A5-65E7F1B470FE}" srcOrd="5" destOrd="0" presId="urn:microsoft.com/office/officeart/2018/2/layout/IconVerticalSolidList"/>
    <dgm:cxn modelId="{A9CE4C04-97B7-4D43-91F1-70F615CC70DD}" type="presParOf" srcId="{B9B4D609-A59A-4FB5-8099-FF6802A849B9}" destId="{A627EEB8-838F-44A2-A581-5D6A377D080D}" srcOrd="6" destOrd="0" presId="urn:microsoft.com/office/officeart/2018/2/layout/IconVerticalSolidList"/>
    <dgm:cxn modelId="{B6766E5D-0349-43A2-97B6-DBCA3120A7F7}" type="presParOf" srcId="{A627EEB8-838F-44A2-A581-5D6A377D080D}" destId="{FA5914F7-D02F-4891-9AA3-B2AB46FEBDEE}" srcOrd="0" destOrd="0" presId="urn:microsoft.com/office/officeart/2018/2/layout/IconVerticalSolidList"/>
    <dgm:cxn modelId="{814C62BF-AD54-488C-A01E-5FC01447C6F1}" type="presParOf" srcId="{A627EEB8-838F-44A2-A581-5D6A377D080D}" destId="{0E317818-05A5-462E-8933-2577EB91F1A0}" srcOrd="1" destOrd="0" presId="urn:microsoft.com/office/officeart/2018/2/layout/IconVerticalSolidList"/>
    <dgm:cxn modelId="{204F9056-14F8-4F81-9B9B-0D025B926C88}" type="presParOf" srcId="{A627EEB8-838F-44A2-A581-5D6A377D080D}" destId="{3A88AF29-9267-447C-8E4F-E87849581C96}" srcOrd="2" destOrd="0" presId="urn:microsoft.com/office/officeart/2018/2/layout/IconVerticalSolidList"/>
    <dgm:cxn modelId="{90526F11-ACC4-4500-A570-A6B320DD9586}" type="presParOf" srcId="{A627EEB8-838F-44A2-A581-5D6A377D080D}" destId="{28AB9585-7243-4569-BE8D-7853075FC15F}" srcOrd="3" destOrd="0" presId="urn:microsoft.com/office/officeart/2018/2/layout/IconVerticalSolidList"/>
    <dgm:cxn modelId="{624EA5FE-0277-408D-BE2A-917BEFAAE3E3}" type="presParOf" srcId="{A627EEB8-838F-44A2-A581-5D6A377D080D}" destId="{024CACB3-FBD8-4C17-B7AC-277A5532039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9D4A9-0E3D-4D2F-9313-FD7AD4250C35}">
      <dsp:nvSpPr>
        <dsp:cNvPr id="0" name=""/>
        <dsp:cNvSpPr/>
      </dsp:nvSpPr>
      <dsp:spPr>
        <a:xfrm>
          <a:off x="0" y="313430"/>
          <a:ext cx="7955990" cy="93176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0" lvl="1" indent="0" algn="l" defTabSz="911225">
            <a:lnSpc>
              <a:spcPct val="90000"/>
            </a:lnSpc>
            <a:spcBef>
              <a:spcPct val="0"/>
            </a:spcBef>
            <a:spcAft>
              <a:spcPct val="15000"/>
            </a:spcAft>
            <a:buFont typeface="Arial" panose="020B0604020202020204" pitchFamily="34" charset="0"/>
            <a:buChar char="•"/>
          </a:pPr>
          <a:r>
            <a:rPr lang="en-GB" sz="1600" kern="1200" dirty="0"/>
            <a:t> Overcoming these thoughts and feelings can take time, so don’t put yourself under too much pressure to feel better straight away.</a:t>
          </a:r>
        </a:p>
      </dsp:txBody>
      <dsp:txXfrm>
        <a:off x="0" y="313430"/>
        <a:ext cx="7955990" cy="931761"/>
      </dsp:txXfrm>
    </dsp:sp>
    <dsp:sp modelId="{4D83C070-B95E-4BF6-BFAF-6E6799496C6D}">
      <dsp:nvSpPr>
        <dsp:cNvPr id="0" name=""/>
        <dsp:cNvSpPr/>
      </dsp:nvSpPr>
      <dsp:spPr>
        <a:xfrm>
          <a:off x="398066" y="81702"/>
          <a:ext cx="5572927" cy="5313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Give yourself time…</a:t>
          </a:r>
          <a:endParaRPr lang="en-GB" sz="1600" kern="1200" dirty="0"/>
        </a:p>
      </dsp:txBody>
      <dsp:txXfrm>
        <a:off x="424005" y="107641"/>
        <a:ext cx="5521049" cy="479482"/>
      </dsp:txXfrm>
    </dsp:sp>
    <dsp:sp modelId="{80A2AD3D-C74A-4C67-8664-BB84A56DADBE}">
      <dsp:nvSpPr>
        <dsp:cNvPr id="0" name=""/>
        <dsp:cNvSpPr/>
      </dsp:nvSpPr>
      <dsp:spPr>
        <a:xfrm>
          <a:off x="0" y="1378398"/>
          <a:ext cx="7961325" cy="1162350"/>
        </a:xfrm>
        <a:prstGeom prst="rect">
          <a:avLst/>
        </a:prstGeom>
        <a:solidFill>
          <a:schemeClr val="lt1">
            <a:alpha val="90000"/>
            <a:hueOff val="0"/>
            <a:satOff val="0"/>
            <a:lumOff val="0"/>
            <a:alphaOff val="0"/>
          </a:schemeClr>
        </a:solidFill>
        <a:ln w="12700" cap="flat" cmpd="sng" algn="ctr">
          <a:solidFill>
            <a:schemeClr val="accent3">
              <a:hueOff val="-1490088"/>
              <a:satOff val="8726"/>
              <a:lumOff val="24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171450" lvl="1" indent="-171450" algn="l" defTabSz="711200">
            <a:lnSpc>
              <a:spcPct val="90000"/>
            </a:lnSpc>
            <a:spcBef>
              <a:spcPct val="0"/>
            </a:spcBef>
            <a:spcAft>
              <a:spcPct val="15000"/>
            </a:spcAft>
            <a:buChar char="•"/>
            <a:tabLst>
              <a:tab pos="6372225" algn="l"/>
            </a:tabLst>
          </a:pPr>
          <a:r>
            <a:rPr lang="en-GB" sz="1600" kern="1200" dirty="0">
              <a:latin typeface="Calibri" panose="020F0502020204030204"/>
              <a:ea typeface="+mn-ea"/>
              <a:cs typeface="+mn-cs"/>
            </a:rPr>
            <a:t>Talking to someone you trust about what happened and how you’re feeling can be a big relief. It might even help them too if they’re going through something similar.  Listening to how someone feels can make a big difference.</a:t>
          </a:r>
          <a:endParaRPr lang="en-GB" sz="1600" kern="1200" dirty="0"/>
        </a:p>
      </dsp:txBody>
      <dsp:txXfrm>
        <a:off x="0" y="1378398"/>
        <a:ext cx="7961325" cy="1162350"/>
      </dsp:txXfrm>
    </dsp:sp>
    <dsp:sp modelId="{3D33AF24-DB4A-4D89-AE97-A82CB3B1EACA}">
      <dsp:nvSpPr>
        <dsp:cNvPr id="0" name=""/>
        <dsp:cNvSpPr/>
      </dsp:nvSpPr>
      <dsp:spPr>
        <a:xfrm>
          <a:off x="471608" y="1156179"/>
          <a:ext cx="5572927"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Talk about it…</a:t>
          </a:r>
          <a:endParaRPr lang="en-GB" sz="1600" kern="1200" dirty="0"/>
        </a:p>
      </dsp:txBody>
      <dsp:txXfrm>
        <a:off x="497547" y="1182118"/>
        <a:ext cx="5521049" cy="479482"/>
      </dsp:txXfrm>
    </dsp:sp>
    <dsp:sp modelId="{C6B59173-EEC7-4CFE-B6D2-805B4E430DB3}">
      <dsp:nvSpPr>
        <dsp:cNvPr id="0" name=""/>
        <dsp:cNvSpPr/>
      </dsp:nvSpPr>
      <dsp:spPr>
        <a:xfrm>
          <a:off x="0" y="2715053"/>
          <a:ext cx="7961325" cy="1445850"/>
        </a:xfrm>
        <a:prstGeom prst="rect">
          <a:avLst/>
        </a:prstGeom>
        <a:solidFill>
          <a:schemeClr val="lt1">
            <a:alpha val="90000"/>
            <a:hueOff val="0"/>
            <a:satOff val="0"/>
            <a:lumOff val="0"/>
            <a:alphaOff val="0"/>
          </a:schemeClr>
        </a:solidFill>
        <a:ln w="12700" cap="flat" cmpd="sng" algn="ctr">
          <a:solidFill>
            <a:schemeClr val="accent3">
              <a:hueOff val="-2980176"/>
              <a:satOff val="17453"/>
              <a:lumOff val="4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Friends, family, or anyone you trust can help you feel better. Being around people who care about you helps you feel protected and supported.</a:t>
          </a:r>
        </a:p>
        <a:p>
          <a:pPr marL="171450" lvl="1" indent="-171450" algn="l" defTabSz="711200">
            <a:lnSpc>
              <a:spcPct val="90000"/>
            </a:lnSpc>
            <a:spcBef>
              <a:spcPct val="0"/>
            </a:spcBef>
            <a:spcAft>
              <a:spcPct val="15000"/>
            </a:spcAft>
            <a:buChar char="•"/>
          </a:pPr>
          <a:r>
            <a:rPr lang="en-GB" sz="1600" kern="1200" dirty="0"/>
            <a:t>They can offer emotional support, help with practical tasks or just spending time doing normal things - all help improve our mood.</a:t>
          </a:r>
        </a:p>
      </dsp:txBody>
      <dsp:txXfrm>
        <a:off x="0" y="2715053"/>
        <a:ext cx="7961325" cy="1445850"/>
      </dsp:txXfrm>
    </dsp:sp>
    <dsp:sp modelId="{21D47427-9F61-4447-AB67-BD36DDE6205D}">
      <dsp:nvSpPr>
        <dsp:cNvPr id="0" name=""/>
        <dsp:cNvSpPr/>
      </dsp:nvSpPr>
      <dsp:spPr>
        <a:xfrm>
          <a:off x="547205" y="2456538"/>
          <a:ext cx="5572927" cy="53136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Lean on your support around you…</a:t>
          </a:r>
          <a:endParaRPr lang="en-GB" sz="1600" kern="1200" dirty="0"/>
        </a:p>
      </dsp:txBody>
      <dsp:txXfrm>
        <a:off x="573144" y="2482477"/>
        <a:ext cx="5521049" cy="479482"/>
      </dsp:txXfrm>
    </dsp:sp>
    <dsp:sp modelId="{D993E051-E745-4576-AA66-65C9FCA33E81}">
      <dsp:nvSpPr>
        <dsp:cNvPr id="0" name=""/>
        <dsp:cNvSpPr/>
      </dsp:nvSpPr>
      <dsp:spPr>
        <a:xfrm>
          <a:off x="0" y="4314356"/>
          <a:ext cx="7961325" cy="935550"/>
        </a:xfrm>
        <a:prstGeom prst="rect">
          <a:avLst/>
        </a:prstGeom>
        <a:solidFill>
          <a:schemeClr val="lt1">
            <a:alpha val="90000"/>
            <a:hueOff val="0"/>
            <a:satOff val="0"/>
            <a:lumOff val="0"/>
            <a:alphaOff val="0"/>
          </a:schemeClr>
        </a:solidFill>
        <a:ln w="12700" cap="flat" cmpd="sng" algn="ctr">
          <a:solidFill>
            <a:schemeClr val="accent3">
              <a:hueOff val="-4470264"/>
              <a:satOff val="26179"/>
              <a:lumOff val="7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Keep doing your usual activities, even if it feels tough. It can help bring some normality back into your life.</a:t>
          </a:r>
        </a:p>
      </dsp:txBody>
      <dsp:txXfrm>
        <a:off x="0" y="4314356"/>
        <a:ext cx="7961325" cy="935550"/>
      </dsp:txXfrm>
    </dsp:sp>
    <dsp:sp modelId="{13B53E87-2EFB-4BE0-993F-5E17DDF00A1A}">
      <dsp:nvSpPr>
        <dsp:cNvPr id="0" name=""/>
        <dsp:cNvSpPr/>
      </dsp:nvSpPr>
      <dsp:spPr>
        <a:xfrm>
          <a:off x="560652" y="4113708"/>
          <a:ext cx="5572927" cy="521758"/>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Stick to your routine…</a:t>
          </a:r>
          <a:endParaRPr lang="en-GB" sz="1600" kern="1200" dirty="0"/>
        </a:p>
      </dsp:txBody>
      <dsp:txXfrm>
        <a:off x="586122" y="4139178"/>
        <a:ext cx="5521987" cy="470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3168D-881C-4941-AD98-F38F244E06A9}">
      <dsp:nvSpPr>
        <dsp:cNvPr id="0" name=""/>
        <dsp:cNvSpPr/>
      </dsp:nvSpPr>
      <dsp:spPr>
        <a:xfrm>
          <a:off x="-274404" y="0"/>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56A64-B683-4B41-8082-1331E3C41B8D}">
      <dsp:nvSpPr>
        <dsp:cNvPr id="0" name=""/>
        <dsp:cNvSpPr/>
      </dsp:nvSpPr>
      <dsp:spPr>
        <a:xfrm>
          <a:off x="-19032" y="197501"/>
          <a:ext cx="464311" cy="4643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E0758-EDE5-4810-A922-A95821AAEFC1}">
      <dsp:nvSpPr>
        <dsp:cNvPr id="0" name=""/>
        <dsp:cNvSpPr/>
      </dsp:nvSpPr>
      <dsp:spPr>
        <a:xfrm>
          <a:off x="498944" y="0"/>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Feeling the same or worse over time?</a:t>
          </a:r>
        </a:p>
      </dsp:txBody>
      <dsp:txXfrm>
        <a:off x="498944" y="0"/>
        <a:ext cx="5133760" cy="844202"/>
      </dsp:txXfrm>
    </dsp:sp>
    <dsp:sp modelId="{1EA77B6C-7B8F-4632-86E9-786558984C66}">
      <dsp:nvSpPr>
        <dsp:cNvPr id="0" name=""/>
        <dsp:cNvSpPr/>
      </dsp:nvSpPr>
      <dsp:spPr>
        <a:xfrm>
          <a:off x="5154723" y="0"/>
          <a:ext cx="5642086"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you’ve been feeling really bad for more than a few weeks and it’s not getting better, it might be time to reach out for help.</a:t>
          </a:r>
          <a:endParaRPr lang="en-US" sz="1800" kern="1200" dirty="0"/>
        </a:p>
      </dsp:txBody>
      <dsp:txXfrm>
        <a:off x="5154723" y="0"/>
        <a:ext cx="5642086" cy="844202"/>
      </dsp:txXfrm>
    </dsp:sp>
    <dsp:sp modelId="{A2CC31A8-C9E4-4E11-A7B1-5042F503FC9F}">
      <dsp:nvSpPr>
        <dsp:cNvPr id="0" name=""/>
        <dsp:cNvSpPr/>
      </dsp:nvSpPr>
      <dsp:spPr>
        <a:xfrm>
          <a:off x="-274404" y="994091"/>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B3BBF-4E1A-4D43-A78F-C63C7F1AD527}">
      <dsp:nvSpPr>
        <dsp:cNvPr id="0" name=""/>
        <dsp:cNvSpPr/>
      </dsp:nvSpPr>
      <dsp:spPr>
        <a:xfrm>
          <a:off x="-19032" y="1252754"/>
          <a:ext cx="464311" cy="4643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EEDC8-A563-4C03-B627-35FAD1F27D24}">
      <dsp:nvSpPr>
        <dsp:cNvPr id="0" name=""/>
        <dsp:cNvSpPr/>
      </dsp:nvSpPr>
      <dsp:spPr>
        <a:xfrm>
          <a:off x="539295" y="994091"/>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Feeling down all the time?</a:t>
          </a:r>
        </a:p>
      </dsp:txBody>
      <dsp:txXfrm>
        <a:off x="539295" y="994091"/>
        <a:ext cx="5133760" cy="844202"/>
      </dsp:txXfrm>
    </dsp:sp>
    <dsp:sp modelId="{F60B498E-0D52-4898-8E0D-D15D788C83EE}">
      <dsp:nvSpPr>
        <dsp:cNvPr id="0" name=""/>
        <dsp:cNvSpPr/>
      </dsp:nvSpPr>
      <dsp:spPr>
        <a:xfrm>
          <a:off x="5154696" y="994091"/>
          <a:ext cx="6399065"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you’re feeling sad or anxious most days, or if you’re having trouble sleeping or thinking clearly, it’s okay to ask for help.</a:t>
          </a:r>
          <a:endParaRPr lang="en-US" sz="1800" kern="1200" dirty="0"/>
        </a:p>
      </dsp:txBody>
      <dsp:txXfrm>
        <a:off x="5154696" y="994091"/>
        <a:ext cx="6399065" cy="844202"/>
      </dsp:txXfrm>
    </dsp:sp>
    <dsp:sp modelId="{BA098732-AD25-4673-B067-337F5A622E43}">
      <dsp:nvSpPr>
        <dsp:cNvPr id="0" name=""/>
        <dsp:cNvSpPr/>
      </dsp:nvSpPr>
      <dsp:spPr>
        <a:xfrm>
          <a:off x="-274404" y="2118062"/>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33E5E-3A5A-4C88-B980-2F8202A3019B}">
      <dsp:nvSpPr>
        <dsp:cNvPr id="0" name=""/>
        <dsp:cNvSpPr/>
      </dsp:nvSpPr>
      <dsp:spPr>
        <a:xfrm>
          <a:off x="-19032" y="2308007"/>
          <a:ext cx="464311" cy="4643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674261-A29B-444E-A6BB-12068BF17E7F}">
      <dsp:nvSpPr>
        <dsp:cNvPr id="0" name=""/>
        <dsp:cNvSpPr/>
      </dsp:nvSpPr>
      <dsp:spPr>
        <a:xfrm>
          <a:off x="588323" y="2012537"/>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Lost interest in things?</a:t>
          </a:r>
        </a:p>
      </dsp:txBody>
      <dsp:txXfrm>
        <a:off x="588323" y="2012537"/>
        <a:ext cx="5133760" cy="844202"/>
      </dsp:txXfrm>
    </dsp:sp>
    <dsp:sp modelId="{6A5DE4C6-7D78-448B-9D79-A84DF31AC735}">
      <dsp:nvSpPr>
        <dsp:cNvPr id="0" name=""/>
        <dsp:cNvSpPr/>
      </dsp:nvSpPr>
      <dsp:spPr>
        <a:xfrm>
          <a:off x="5154723" y="2056486"/>
          <a:ext cx="5788513"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you’re not into the things you usually enjoy, consider reaching out for support.</a:t>
          </a:r>
          <a:endParaRPr lang="en-US" sz="1800" kern="1200" dirty="0"/>
        </a:p>
      </dsp:txBody>
      <dsp:txXfrm>
        <a:off x="5154723" y="2056486"/>
        <a:ext cx="5788513" cy="844202"/>
      </dsp:txXfrm>
    </dsp:sp>
    <dsp:sp modelId="{FA5914F7-D02F-4891-9AA3-B2AB46FEBDEE}">
      <dsp:nvSpPr>
        <dsp:cNvPr id="0" name=""/>
        <dsp:cNvSpPr/>
      </dsp:nvSpPr>
      <dsp:spPr>
        <a:xfrm>
          <a:off x="-274404" y="3173315"/>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17818-05A5-462E-8933-2577EB91F1A0}">
      <dsp:nvSpPr>
        <dsp:cNvPr id="0" name=""/>
        <dsp:cNvSpPr/>
      </dsp:nvSpPr>
      <dsp:spPr>
        <a:xfrm>
          <a:off x="-19032" y="3363261"/>
          <a:ext cx="464311" cy="4643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AB9585-7243-4569-BE8D-7853075FC15F}">
      <dsp:nvSpPr>
        <dsp:cNvPr id="0" name=""/>
        <dsp:cNvSpPr/>
      </dsp:nvSpPr>
      <dsp:spPr>
        <a:xfrm>
          <a:off x="700649" y="3173315"/>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Feeling overwhelmed?</a:t>
          </a:r>
        </a:p>
      </dsp:txBody>
      <dsp:txXfrm>
        <a:off x="700649" y="3173315"/>
        <a:ext cx="5133760" cy="844202"/>
      </dsp:txXfrm>
    </dsp:sp>
    <dsp:sp modelId="{024CACB3-FBD8-4C17-B7AC-277A55320394}">
      <dsp:nvSpPr>
        <dsp:cNvPr id="0" name=""/>
        <dsp:cNvSpPr/>
      </dsp:nvSpPr>
      <dsp:spPr>
        <a:xfrm>
          <a:off x="5150220" y="3173315"/>
          <a:ext cx="5788513"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 ever feel like you just can’t handle things, it’s important to get some help as soon as possible.</a:t>
          </a:r>
          <a:endParaRPr lang="en-US" sz="1800" kern="1200" dirty="0"/>
        </a:p>
      </dsp:txBody>
      <dsp:txXfrm>
        <a:off x="5150220" y="3173315"/>
        <a:ext cx="5788513" cy="8442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B0799D-E554-40C3-A1B8-9A5AA0BFB909}"/>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5" name="Footer Placeholder 4">
            <a:extLst>
              <a:ext uri="{FF2B5EF4-FFF2-40B4-BE49-F238E27FC236}">
                <a16:creationId xmlns:a16="http://schemas.microsoft.com/office/drawing/2014/main" id="{AA555105-B174-4F9B-A31B-1AAACCEE3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A5DE-12DB-4F0B-9A69-95E83BBB74C5}"/>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72E2586F-B21E-4604-883F-EFD906DD26C6}"/>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17" name="Title 1">
            <a:extLst>
              <a:ext uri="{FF2B5EF4-FFF2-40B4-BE49-F238E27FC236}">
                <a16:creationId xmlns:a16="http://schemas.microsoft.com/office/drawing/2014/main" id="{8B2520CC-DEFC-492F-B2C2-3BFD98D9CBA0}"/>
              </a:ext>
            </a:extLst>
          </p:cNvPr>
          <p:cNvSpPr txBox="1">
            <a:spLocks/>
          </p:cNvSpPr>
          <p:nvPr userDrawn="1"/>
        </p:nvSpPr>
        <p:spPr>
          <a:xfrm>
            <a:off x="471352" y="295750"/>
            <a:ext cx="26800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Click to edit</a:t>
            </a:r>
            <a:endParaRPr lang="en-GB" dirty="0"/>
          </a:p>
        </p:txBody>
      </p:sp>
      <p:pic>
        <p:nvPicPr>
          <p:cNvPr id="3" name="Picture 2" descr="A picture containing background pattern&#10;&#10;Description automatically generated">
            <a:extLst>
              <a:ext uri="{FF2B5EF4-FFF2-40B4-BE49-F238E27FC236}">
                <a16:creationId xmlns:a16="http://schemas.microsoft.com/office/drawing/2014/main" id="{2E32CBAC-8C55-4256-B7E9-EC16E7DD6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166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EA08-888F-48D1-AF00-EFDF8DAF1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F3B8B6-83FB-454E-9E5D-5CAAC788A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11AF12A-208F-4A2C-984F-BFD40A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D6824-802C-4BA6-B169-714633EE4069}"/>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6" name="Footer Placeholder 5">
            <a:extLst>
              <a:ext uri="{FF2B5EF4-FFF2-40B4-BE49-F238E27FC236}">
                <a16:creationId xmlns:a16="http://schemas.microsoft.com/office/drawing/2014/main" id="{5E8BD71A-5DE5-4A25-8A25-59A852B7EC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0428EB-2E4E-4A8F-85F4-C28C321F03FA}"/>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115324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DCD0-0B5C-4B7E-9329-8D6F982810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EDE7F-E26A-4905-8722-5A2C192AB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67117-553E-493A-98A0-259D35941B4F}"/>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5" name="Footer Placeholder 4">
            <a:extLst>
              <a:ext uri="{FF2B5EF4-FFF2-40B4-BE49-F238E27FC236}">
                <a16:creationId xmlns:a16="http://schemas.microsoft.com/office/drawing/2014/main" id="{494564FE-665E-4CA1-B145-0D489B97AA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DEC5A-6558-413A-919E-E167B18AFC8D}"/>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392059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54A2E-3236-4A7A-8DF2-E857F635E7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99BDA0-060E-4D29-9DA0-F173C3660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BB81D-F43F-46BA-9A23-F15017EFF511}"/>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5" name="Footer Placeholder 4">
            <a:extLst>
              <a:ext uri="{FF2B5EF4-FFF2-40B4-BE49-F238E27FC236}">
                <a16:creationId xmlns:a16="http://schemas.microsoft.com/office/drawing/2014/main" id="{CCCA45CB-4580-4F2F-82BD-617CE9ADF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A869F5-1A9F-4AA0-A398-50C02A3E96B6}"/>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402336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CE0D40-86A8-4AA7-A233-6A555AF8AC4A}"/>
              </a:ext>
            </a:extLst>
          </p:cNvPr>
          <p:cNvSpPr/>
          <p:nvPr userDrawn="1"/>
        </p:nvSpPr>
        <p:spPr>
          <a:xfrm>
            <a:off x="0" y="0"/>
            <a:ext cx="3426106" cy="6858000"/>
          </a:xfrm>
          <a:prstGeom prst="rect">
            <a:avLst/>
          </a:prstGeom>
          <a:solidFill>
            <a:srgbClr val="4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Date Placeholder 3">
            <a:extLst>
              <a:ext uri="{FF2B5EF4-FFF2-40B4-BE49-F238E27FC236}">
                <a16:creationId xmlns:a16="http://schemas.microsoft.com/office/drawing/2014/main" id="{12B0799D-E554-40C3-A1B8-9A5AA0BFB909}"/>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5" name="Footer Placeholder 4">
            <a:extLst>
              <a:ext uri="{FF2B5EF4-FFF2-40B4-BE49-F238E27FC236}">
                <a16:creationId xmlns:a16="http://schemas.microsoft.com/office/drawing/2014/main" id="{AA555105-B174-4F9B-A31B-1AAACCEE3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A5DE-12DB-4F0B-9A69-95E83BBB74C5}"/>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72E2586F-B21E-4604-883F-EFD906DD26C6}"/>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15" name="Text Placeholder 14">
            <a:extLst>
              <a:ext uri="{FF2B5EF4-FFF2-40B4-BE49-F238E27FC236}">
                <a16:creationId xmlns:a16="http://schemas.microsoft.com/office/drawing/2014/main" id="{E7230DC3-985A-4387-9BF6-5454F8BCA6B7}"/>
              </a:ext>
            </a:extLst>
          </p:cNvPr>
          <p:cNvSpPr>
            <a:spLocks noGrp="1"/>
          </p:cNvSpPr>
          <p:nvPr>
            <p:ph type="body" sz="quarter" idx="14"/>
          </p:nvPr>
        </p:nvSpPr>
        <p:spPr>
          <a:xfrm>
            <a:off x="3709987" y="1419225"/>
            <a:ext cx="6670629" cy="2107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a:extLst>
              <a:ext uri="{FF2B5EF4-FFF2-40B4-BE49-F238E27FC236}">
                <a16:creationId xmlns:a16="http://schemas.microsoft.com/office/drawing/2014/main" id="{28DA1EE3-F67F-46A2-88BD-1753CF810E90}"/>
              </a:ext>
            </a:extLst>
          </p:cNvPr>
          <p:cNvSpPr>
            <a:spLocks noGrp="1"/>
          </p:cNvSpPr>
          <p:nvPr>
            <p:ph type="title"/>
          </p:nvPr>
        </p:nvSpPr>
        <p:spPr>
          <a:xfrm>
            <a:off x="542109" y="1079521"/>
            <a:ext cx="2410097" cy="1325563"/>
          </a:xfrm>
        </p:spPr>
        <p:txBody>
          <a:bodyPr/>
          <a:lstStyle>
            <a:lvl1pPr>
              <a:defRPr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34086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30FE7F-3BE1-40AB-84EF-2E9A8B431E77}"/>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5" name="Footer Placeholder 4">
            <a:extLst>
              <a:ext uri="{FF2B5EF4-FFF2-40B4-BE49-F238E27FC236}">
                <a16:creationId xmlns:a16="http://schemas.microsoft.com/office/drawing/2014/main" id="{985A4B20-D169-4115-B780-3AD9C384F5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ADB92B-0C4C-4952-8D1D-EB4A62B4191F}"/>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9" name="Picture 8" descr="Logo&#10;&#10;Description automatically generated">
            <a:extLst>
              <a:ext uri="{FF2B5EF4-FFF2-40B4-BE49-F238E27FC236}">
                <a16:creationId xmlns:a16="http://schemas.microsoft.com/office/drawing/2014/main" id="{0EB28106-7B6D-4CF3-9AC5-EFED2EB4B097}"/>
              </a:ext>
            </a:extLst>
          </p:cNvPr>
          <p:cNvPicPr>
            <a:picLocks noChangeAspect="1"/>
          </p:cNvPicPr>
          <p:nvPr userDrawn="1"/>
        </p:nvPicPr>
        <p:blipFill rotWithShape="1">
          <a:blip r:embed="rId2">
            <a:duotone>
              <a:prstClr val="black"/>
              <a:srgbClr val="542581">
                <a:tint val="45000"/>
                <a:satMod val="400000"/>
              </a:srgbClr>
            </a:duotone>
            <a:alphaModFix amt="70000"/>
            <a:extLst>
              <a:ext uri="{28A0092B-C50C-407E-A947-70E740481C1C}">
                <a14:useLocalDpi xmlns:a14="http://schemas.microsoft.com/office/drawing/2010/main" val="0"/>
              </a:ext>
            </a:extLst>
          </a:blip>
          <a:srcRect l="9183" r="63594" b="37489"/>
          <a:stretch/>
        </p:blipFill>
        <p:spPr>
          <a:xfrm>
            <a:off x="6834221" y="1160585"/>
            <a:ext cx="5357779" cy="5697415"/>
          </a:xfrm>
          <a:prstGeom prst="rect">
            <a:avLst/>
          </a:prstGeom>
        </p:spPr>
      </p:pic>
      <p:sp>
        <p:nvSpPr>
          <p:cNvPr id="13" name="Text Placeholder 12">
            <a:extLst>
              <a:ext uri="{FF2B5EF4-FFF2-40B4-BE49-F238E27FC236}">
                <a16:creationId xmlns:a16="http://schemas.microsoft.com/office/drawing/2014/main" id="{51CD8446-0697-45F6-BACE-76A4F116E075}"/>
              </a:ext>
            </a:extLst>
          </p:cNvPr>
          <p:cNvSpPr>
            <a:spLocks noGrp="1"/>
          </p:cNvSpPr>
          <p:nvPr>
            <p:ph type="body" sz="quarter" idx="13"/>
          </p:nvPr>
        </p:nvSpPr>
        <p:spPr>
          <a:xfrm>
            <a:off x="559526" y="1480638"/>
            <a:ext cx="6365875" cy="2769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2CD7AC22-29BA-4F28-8C21-AB81EA7FBA85}"/>
              </a:ext>
            </a:extLst>
          </p:cNvPr>
          <p:cNvSpPr>
            <a:spLocks noGrp="1"/>
          </p:cNvSpPr>
          <p:nvPr>
            <p:ph type="body" sz="quarter" idx="14" hasCustomPrompt="1"/>
          </p:nvPr>
        </p:nvSpPr>
        <p:spPr>
          <a:xfrm>
            <a:off x="558800" y="165146"/>
            <a:ext cx="11101388" cy="1062037"/>
          </a:xfrm>
        </p:spPr>
        <p:txBody>
          <a:bodyPr>
            <a:normAutofit/>
          </a:bodyPr>
          <a:lstStyle>
            <a:lvl1pPr marL="0" indent="0">
              <a:buNone/>
              <a:defRPr sz="4400"/>
            </a:lvl1pPr>
            <a:lvl2pPr marL="457200" indent="0">
              <a:buNone/>
              <a:defRPr/>
            </a:lvl2pPr>
          </a:lstStyle>
          <a:p>
            <a:pPr lvl="0"/>
            <a:r>
              <a:rPr lang="en-US" dirty="0"/>
              <a:t>Click to edit Master title</a:t>
            </a:r>
          </a:p>
        </p:txBody>
      </p:sp>
    </p:spTree>
    <p:extLst>
      <p:ext uri="{BB962C8B-B14F-4D97-AF65-F5344CB8AC3E}">
        <p14:creationId xmlns:p14="http://schemas.microsoft.com/office/powerpoint/2010/main" val="285993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0770AF-B0C1-4E3D-8BE6-9AB89B087E47}"/>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5" name="Footer Placeholder 4">
            <a:extLst>
              <a:ext uri="{FF2B5EF4-FFF2-40B4-BE49-F238E27FC236}">
                <a16:creationId xmlns:a16="http://schemas.microsoft.com/office/drawing/2014/main" id="{A2CD5AB1-867B-485E-87D2-7B3187FEE1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11F87-E76D-4053-9B86-86A2416988DB}"/>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7" name="Rectangle 6">
            <a:extLst>
              <a:ext uri="{FF2B5EF4-FFF2-40B4-BE49-F238E27FC236}">
                <a16:creationId xmlns:a16="http://schemas.microsoft.com/office/drawing/2014/main" id="{047117F1-9AF5-46AC-9C16-400645CB27DD}"/>
              </a:ext>
            </a:extLst>
          </p:cNvPr>
          <p:cNvSpPr/>
          <p:nvPr userDrawn="1"/>
        </p:nvSpPr>
        <p:spPr>
          <a:xfrm>
            <a:off x="0" y="0"/>
            <a:ext cx="6076296" cy="6858000"/>
          </a:xfrm>
          <a:prstGeom prst="rect">
            <a:avLst/>
          </a:prstGeom>
          <a:solidFill>
            <a:srgbClr val="73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descr="Logo&#10;&#10;Description automatically generated">
            <a:extLst>
              <a:ext uri="{FF2B5EF4-FFF2-40B4-BE49-F238E27FC236}">
                <a16:creationId xmlns:a16="http://schemas.microsoft.com/office/drawing/2014/main" id="{2364D57C-77CA-406F-9A80-38F06CB7E533}"/>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46141" y="4162050"/>
            <a:ext cx="2033159" cy="3350663"/>
          </a:xfrm>
          <a:prstGeom prst="rect">
            <a:avLst/>
          </a:prstGeom>
        </p:spPr>
      </p:pic>
      <p:sp>
        <p:nvSpPr>
          <p:cNvPr id="11" name="Text Placeholder 10">
            <a:extLst>
              <a:ext uri="{FF2B5EF4-FFF2-40B4-BE49-F238E27FC236}">
                <a16:creationId xmlns:a16="http://schemas.microsoft.com/office/drawing/2014/main" id="{F3A7B366-2A0E-423A-9029-E33995BF7A83}"/>
              </a:ext>
            </a:extLst>
          </p:cNvPr>
          <p:cNvSpPr>
            <a:spLocks noGrp="1"/>
          </p:cNvSpPr>
          <p:nvPr>
            <p:ph type="body" sz="quarter" idx="13"/>
          </p:nvPr>
        </p:nvSpPr>
        <p:spPr>
          <a:xfrm>
            <a:off x="565616" y="1768611"/>
            <a:ext cx="4945063" cy="2628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12">
            <a:extLst>
              <a:ext uri="{FF2B5EF4-FFF2-40B4-BE49-F238E27FC236}">
                <a16:creationId xmlns:a16="http://schemas.microsoft.com/office/drawing/2014/main" id="{5EEBF747-981F-4195-958C-34EC45F77282}"/>
              </a:ext>
            </a:extLst>
          </p:cNvPr>
          <p:cNvSpPr>
            <a:spLocks noGrp="1"/>
          </p:cNvSpPr>
          <p:nvPr>
            <p:ph type="pic" sz="quarter" idx="14"/>
          </p:nvPr>
        </p:nvSpPr>
        <p:spPr>
          <a:xfrm>
            <a:off x="6076950" y="0"/>
            <a:ext cx="6115050" cy="6858000"/>
          </a:xfrm>
        </p:spPr>
        <p:txBody>
          <a:bodyPr/>
          <a:lstStyle/>
          <a:p>
            <a:r>
              <a:rPr lang="en-US"/>
              <a:t>Click icon to add picture</a:t>
            </a:r>
            <a:endParaRPr lang="en-GB"/>
          </a:p>
        </p:txBody>
      </p:sp>
      <p:sp>
        <p:nvSpPr>
          <p:cNvPr id="14" name="Title 1">
            <a:extLst>
              <a:ext uri="{FF2B5EF4-FFF2-40B4-BE49-F238E27FC236}">
                <a16:creationId xmlns:a16="http://schemas.microsoft.com/office/drawing/2014/main" id="{61B1084C-BA1E-47C5-BCDC-C85C01C476BA}"/>
              </a:ext>
            </a:extLst>
          </p:cNvPr>
          <p:cNvSpPr>
            <a:spLocks noGrp="1"/>
          </p:cNvSpPr>
          <p:nvPr>
            <p:ph type="title"/>
          </p:nvPr>
        </p:nvSpPr>
        <p:spPr>
          <a:xfrm>
            <a:off x="559526" y="69327"/>
            <a:ext cx="10515600" cy="1325563"/>
          </a:xfrm>
        </p:spPr>
        <p:txBody>
          <a:bodyPr/>
          <a:lstStyle>
            <a:lvl1pPr>
              <a:defRPr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9451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D6FEE-7C2C-4A61-8481-5F063668C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FCB07A-E58F-4786-82E0-2E21559097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7B0D81-35C8-44D5-8998-D20F3BEA699E}"/>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6" name="Footer Placeholder 5">
            <a:extLst>
              <a:ext uri="{FF2B5EF4-FFF2-40B4-BE49-F238E27FC236}">
                <a16:creationId xmlns:a16="http://schemas.microsoft.com/office/drawing/2014/main" id="{265D209F-A2CB-41BC-A2F2-D46CCC6E42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972975-91FF-4BB0-B7A6-8558FF84018A}"/>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8" name="Rectangle 7">
            <a:extLst>
              <a:ext uri="{FF2B5EF4-FFF2-40B4-BE49-F238E27FC236}">
                <a16:creationId xmlns:a16="http://schemas.microsoft.com/office/drawing/2014/main" id="{2127A4D5-C258-45AD-9BBF-A32F6203F904}"/>
              </a:ext>
            </a:extLst>
          </p:cNvPr>
          <p:cNvSpPr/>
          <p:nvPr userDrawn="1"/>
        </p:nvSpPr>
        <p:spPr>
          <a:xfrm>
            <a:off x="0" y="-48639"/>
            <a:ext cx="12192000" cy="1322275"/>
          </a:xfrm>
          <a:prstGeom prst="rect">
            <a:avLst/>
          </a:prstGeom>
          <a:solidFill>
            <a:srgbClr val="542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9" name="Picture 8" descr="Logo&#10;&#10;Description automatically generated">
            <a:extLst>
              <a:ext uri="{FF2B5EF4-FFF2-40B4-BE49-F238E27FC236}">
                <a16:creationId xmlns:a16="http://schemas.microsoft.com/office/drawing/2014/main" id="{7DBACE59-3139-419F-BCF7-98CFF14F19F3}"/>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735422" y="-343993"/>
            <a:ext cx="1282726" cy="2113943"/>
          </a:xfrm>
          <a:prstGeom prst="rect">
            <a:avLst/>
          </a:prstGeom>
        </p:spPr>
      </p:pic>
      <p:sp>
        <p:nvSpPr>
          <p:cNvPr id="2" name="Title 1">
            <a:extLst>
              <a:ext uri="{FF2B5EF4-FFF2-40B4-BE49-F238E27FC236}">
                <a16:creationId xmlns:a16="http://schemas.microsoft.com/office/drawing/2014/main" id="{171DE5A3-EFCB-43F7-8284-03676AC150F2}"/>
              </a:ext>
            </a:extLst>
          </p:cNvPr>
          <p:cNvSpPr>
            <a:spLocks noGrp="1"/>
          </p:cNvSpPr>
          <p:nvPr>
            <p:ph type="title"/>
          </p:nvPr>
        </p:nvSpPr>
        <p:spPr>
          <a:xfrm>
            <a:off x="838200" y="127460"/>
            <a:ext cx="10515600" cy="1325563"/>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4266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F6DB38-EDBA-47C0-A52B-71B154692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1FD64-7C4D-4308-901D-A752AA754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D83706-1F47-4F53-8CF2-D1EACBD66417}"/>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8" name="Footer Placeholder 7">
            <a:extLst>
              <a:ext uri="{FF2B5EF4-FFF2-40B4-BE49-F238E27FC236}">
                <a16:creationId xmlns:a16="http://schemas.microsoft.com/office/drawing/2014/main" id="{002CE4CB-140B-4B28-AC7A-A2B77BACD6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FB6AF-365B-45B9-8D07-A38D3D87A3B8}"/>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0" name="Picture 9" descr="Logo&#10;&#10;Description automatically generated">
            <a:extLst>
              <a:ext uri="{FF2B5EF4-FFF2-40B4-BE49-F238E27FC236}">
                <a16:creationId xmlns:a16="http://schemas.microsoft.com/office/drawing/2014/main" id="{E2999313-BC36-4356-9469-8B5EF35677B2}"/>
              </a:ext>
            </a:extLst>
          </p:cNvPr>
          <p:cNvPicPr>
            <a:picLocks noChangeAspect="1"/>
          </p:cNvPicPr>
          <p:nvPr userDrawn="1"/>
        </p:nvPicPr>
        <p:blipFill rotWithShape="1">
          <a:blip r:embed="rId2">
            <a:alphaModFix/>
            <a:duotone>
              <a:prstClr val="black"/>
              <a:srgbClr val="666666">
                <a:tint val="45000"/>
                <a:satMod val="400000"/>
              </a:srgbClr>
            </a:duotone>
            <a:extLst>
              <a:ext uri="{28A0092B-C50C-407E-A947-70E740481C1C}">
                <a14:useLocalDpi xmlns:a14="http://schemas.microsoft.com/office/drawing/2010/main" val="0"/>
              </a:ext>
            </a:extLst>
          </a:blip>
          <a:srcRect l="9183" r="63594" b="37489"/>
          <a:stretch/>
        </p:blipFill>
        <p:spPr>
          <a:xfrm>
            <a:off x="6834221" y="1160585"/>
            <a:ext cx="5357779" cy="5697415"/>
          </a:xfrm>
          <a:prstGeom prst="rect">
            <a:avLst/>
          </a:prstGeom>
        </p:spPr>
      </p:pic>
      <p:sp>
        <p:nvSpPr>
          <p:cNvPr id="2" name="Title 1">
            <a:extLst>
              <a:ext uri="{FF2B5EF4-FFF2-40B4-BE49-F238E27FC236}">
                <a16:creationId xmlns:a16="http://schemas.microsoft.com/office/drawing/2014/main" id="{0B08AE48-DEC1-4B7D-B66A-2525AE298904}"/>
              </a:ext>
            </a:extLst>
          </p:cNvPr>
          <p:cNvSpPr>
            <a:spLocks noGrp="1"/>
          </p:cNvSpPr>
          <p:nvPr>
            <p:ph type="title"/>
          </p:nvPr>
        </p:nvSpPr>
        <p:spPr>
          <a:xfrm>
            <a:off x="838200" y="219075"/>
            <a:ext cx="10515600" cy="1325563"/>
          </a:xfr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24089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A2BBC6-3D5D-45C3-9ACD-B9FE69021600}"/>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4" name="Footer Placeholder 3">
            <a:extLst>
              <a:ext uri="{FF2B5EF4-FFF2-40B4-BE49-F238E27FC236}">
                <a16:creationId xmlns:a16="http://schemas.microsoft.com/office/drawing/2014/main" id="{98B617E1-4003-432C-9CC1-6EAE17C67E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6D60F0-E270-4CC9-A49D-E974D8FE94F1}"/>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6" name="Rectangle 5">
            <a:extLst>
              <a:ext uri="{FF2B5EF4-FFF2-40B4-BE49-F238E27FC236}">
                <a16:creationId xmlns:a16="http://schemas.microsoft.com/office/drawing/2014/main" id="{0B4F93FE-06D4-4426-AE9A-FE53463D9E39}"/>
              </a:ext>
            </a:extLst>
          </p:cNvPr>
          <p:cNvSpPr/>
          <p:nvPr userDrawn="1"/>
        </p:nvSpPr>
        <p:spPr>
          <a:xfrm>
            <a:off x="0" y="-48639"/>
            <a:ext cx="12192000" cy="1322275"/>
          </a:xfrm>
          <a:prstGeom prst="rect">
            <a:avLst/>
          </a:prstGeom>
          <a:solidFill>
            <a:srgbClr val="54C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7" name="Picture 6" descr="Logo&#10;&#10;Description automatically generated">
            <a:extLst>
              <a:ext uri="{FF2B5EF4-FFF2-40B4-BE49-F238E27FC236}">
                <a16:creationId xmlns:a16="http://schemas.microsoft.com/office/drawing/2014/main" id="{7D78B247-4806-4FEA-8930-A8EE6027F394}"/>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726579" y="-317617"/>
            <a:ext cx="1282726" cy="2113943"/>
          </a:xfrm>
          <a:prstGeom prst="rect">
            <a:avLst/>
          </a:prstGeom>
        </p:spPr>
      </p:pic>
      <p:sp>
        <p:nvSpPr>
          <p:cNvPr id="2" name="Title 1">
            <a:extLst>
              <a:ext uri="{FF2B5EF4-FFF2-40B4-BE49-F238E27FC236}">
                <a16:creationId xmlns:a16="http://schemas.microsoft.com/office/drawing/2014/main" id="{FF5236BA-408F-44F1-9D81-478A37A6884A}"/>
              </a:ext>
            </a:extLst>
          </p:cNvPr>
          <p:cNvSpPr>
            <a:spLocks noGrp="1"/>
          </p:cNvSpPr>
          <p:nvPr>
            <p:ph type="title"/>
          </p:nvPr>
        </p:nvSpPr>
        <p:spPr>
          <a:xfrm>
            <a:off x="559526" y="69327"/>
            <a:ext cx="10515600" cy="1325563"/>
          </a:xfrm>
        </p:spPr>
        <p:txBody>
          <a:bodyPr/>
          <a:lstStyle>
            <a:lvl1pPr>
              <a:defRPr b="1">
                <a:solidFill>
                  <a:schemeClr val="bg1"/>
                </a:solidFill>
              </a:defRPr>
            </a:lvl1pPr>
          </a:lstStyle>
          <a:p>
            <a:r>
              <a:rPr lang="en-US"/>
              <a:t>Click to edit Master title style</a:t>
            </a:r>
            <a:endParaRPr lang="en-GB" dirty="0"/>
          </a:p>
        </p:txBody>
      </p:sp>
      <p:sp>
        <p:nvSpPr>
          <p:cNvPr id="11" name="SmartArt Placeholder 10">
            <a:extLst>
              <a:ext uri="{FF2B5EF4-FFF2-40B4-BE49-F238E27FC236}">
                <a16:creationId xmlns:a16="http://schemas.microsoft.com/office/drawing/2014/main" id="{8D8D45CB-F1A4-4D11-8F7C-21BF1FE5162B}"/>
              </a:ext>
            </a:extLst>
          </p:cNvPr>
          <p:cNvSpPr>
            <a:spLocks noGrp="1"/>
          </p:cNvSpPr>
          <p:nvPr>
            <p:ph type="dgm" sz="quarter" idx="13"/>
          </p:nvPr>
        </p:nvSpPr>
        <p:spPr>
          <a:xfrm>
            <a:off x="739775" y="1924050"/>
            <a:ext cx="10334625" cy="3597275"/>
          </a:xfrm>
        </p:spPr>
        <p:txBody>
          <a:bodyPr/>
          <a:lstStyle/>
          <a:p>
            <a:r>
              <a:rPr lang="en-US"/>
              <a:t>Click icon to add SmartArt graphic</a:t>
            </a:r>
            <a:endParaRPr lang="en-GB" dirty="0"/>
          </a:p>
        </p:txBody>
      </p:sp>
    </p:spTree>
    <p:extLst>
      <p:ext uri="{BB962C8B-B14F-4D97-AF65-F5344CB8AC3E}">
        <p14:creationId xmlns:p14="http://schemas.microsoft.com/office/powerpoint/2010/main" val="5343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B4C4-E956-46DF-9B73-397BB593B4E8}"/>
              </a:ext>
            </a:extLst>
          </p:cNvPr>
          <p:cNvSpPr>
            <a:spLocks noGrp="1"/>
          </p:cNvSpPr>
          <p:nvPr>
            <p:ph type="dt" sz="half" idx="10"/>
          </p:nvPr>
        </p:nvSpPr>
        <p:spPr/>
        <p:txBody>
          <a:bodyPr/>
          <a:lstStyle/>
          <a:p>
            <a:fld id="{B0C5B45F-8CD9-40F8-AFB3-42E4EEE5ECFB}" type="datetimeFigureOut">
              <a:rPr lang="en-GB" smtClean="0"/>
              <a:t>04/06/2025</a:t>
            </a:fld>
            <a:endParaRPr lang="en-GB"/>
          </a:p>
        </p:txBody>
      </p:sp>
      <p:sp>
        <p:nvSpPr>
          <p:cNvPr id="3" name="Footer Placeholder 2">
            <a:extLst>
              <a:ext uri="{FF2B5EF4-FFF2-40B4-BE49-F238E27FC236}">
                <a16:creationId xmlns:a16="http://schemas.microsoft.com/office/drawing/2014/main" id="{B437344D-156F-4D5B-AA07-EC066BB140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E85392-1CEE-40E3-97BE-3CCD791556B4}"/>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5" name="Rectangle 4">
            <a:extLst>
              <a:ext uri="{FF2B5EF4-FFF2-40B4-BE49-F238E27FC236}">
                <a16:creationId xmlns:a16="http://schemas.microsoft.com/office/drawing/2014/main" id="{FC82A02A-B343-42D9-80D3-FD233353EB64}"/>
              </a:ext>
            </a:extLst>
          </p:cNvPr>
          <p:cNvSpPr/>
          <p:nvPr userDrawn="1"/>
        </p:nvSpPr>
        <p:spPr>
          <a:xfrm>
            <a:off x="-78946" y="0"/>
            <a:ext cx="3426106" cy="6858000"/>
          </a:xfrm>
          <a:prstGeom prst="rect">
            <a:avLst/>
          </a:prstGeom>
          <a:solidFill>
            <a:srgbClr val="95A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6" name="Picture 5" descr="Logo&#10;&#10;Description automatically generated">
            <a:extLst>
              <a:ext uri="{FF2B5EF4-FFF2-40B4-BE49-F238E27FC236}">
                <a16:creationId xmlns:a16="http://schemas.microsoft.com/office/drawing/2014/main" id="{14876D64-2AE0-4C61-9129-21B0EDF73D27}"/>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7" name="Title 1">
            <a:extLst>
              <a:ext uri="{FF2B5EF4-FFF2-40B4-BE49-F238E27FC236}">
                <a16:creationId xmlns:a16="http://schemas.microsoft.com/office/drawing/2014/main" id="{678EE733-32A3-4A0C-BF98-5E5A9E65903E}"/>
              </a:ext>
            </a:extLst>
          </p:cNvPr>
          <p:cNvSpPr>
            <a:spLocks noGrp="1"/>
          </p:cNvSpPr>
          <p:nvPr>
            <p:ph type="title"/>
          </p:nvPr>
        </p:nvSpPr>
        <p:spPr>
          <a:xfrm>
            <a:off x="542109" y="1079521"/>
            <a:ext cx="2410097" cy="1325563"/>
          </a:xfrm>
        </p:spPr>
        <p:txBody>
          <a:bodyPr/>
          <a:lstStyle>
            <a:lvl1pPr>
              <a:defRPr b="1">
                <a:solidFill>
                  <a:schemeClr val="bg1"/>
                </a:solidFill>
              </a:defRPr>
            </a:lvl1pPr>
          </a:lstStyle>
          <a:p>
            <a:r>
              <a:rPr lang="en-US"/>
              <a:t>Click to edit Master title style</a:t>
            </a:r>
            <a:endParaRPr lang="en-GB" dirty="0"/>
          </a:p>
        </p:txBody>
      </p:sp>
      <p:sp>
        <p:nvSpPr>
          <p:cNvPr id="9" name="Chart Placeholder 8">
            <a:extLst>
              <a:ext uri="{FF2B5EF4-FFF2-40B4-BE49-F238E27FC236}">
                <a16:creationId xmlns:a16="http://schemas.microsoft.com/office/drawing/2014/main" id="{EF5830FE-02BD-458A-8D42-57B0481EF97D}"/>
              </a:ext>
            </a:extLst>
          </p:cNvPr>
          <p:cNvSpPr>
            <a:spLocks noGrp="1"/>
          </p:cNvSpPr>
          <p:nvPr>
            <p:ph type="chart" sz="quarter" idx="13"/>
          </p:nvPr>
        </p:nvSpPr>
        <p:spPr>
          <a:xfrm>
            <a:off x="4038600" y="714375"/>
            <a:ext cx="7315200" cy="4884738"/>
          </a:xfrm>
        </p:spPr>
        <p:txBody>
          <a:bodyPr/>
          <a:lstStyle/>
          <a:p>
            <a:r>
              <a:rPr lang="en-US"/>
              <a:t>Click icon to add chart</a:t>
            </a:r>
            <a:endParaRPr lang="en-GB"/>
          </a:p>
        </p:txBody>
      </p:sp>
    </p:spTree>
    <p:extLst>
      <p:ext uri="{BB962C8B-B14F-4D97-AF65-F5344CB8AC3E}">
        <p14:creationId xmlns:p14="http://schemas.microsoft.com/office/powerpoint/2010/main" val="82701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Logo&#10;&#10;Description automatically generated with low confidence">
            <a:extLst>
              <a:ext uri="{FF2B5EF4-FFF2-40B4-BE49-F238E27FC236}">
                <a16:creationId xmlns:a16="http://schemas.microsoft.com/office/drawing/2014/main" id="{398ABCB2-E96B-4307-969F-7560649BD4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52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F6C80-16C4-45AA-A47B-5CA29A3C9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2EF53C-F892-4C43-8E1F-88A18AB3D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66464-1D3A-4156-AB7D-54C6D7503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5B45F-8CD9-40F8-AFB3-42E4EEE5ECFB}" type="datetimeFigureOut">
              <a:rPr lang="en-GB" smtClean="0"/>
              <a:t>04/06/2025</a:t>
            </a:fld>
            <a:endParaRPr lang="en-GB"/>
          </a:p>
        </p:txBody>
      </p:sp>
      <p:sp>
        <p:nvSpPr>
          <p:cNvPr id="5" name="Footer Placeholder 4">
            <a:extLst>
              <a:ext uri="{FF2B5EF4-FFF2-40B4-BE49-F238E27FC236}">
                <a16:creationId xmlns:a16="http://schemas.microsoft.com/office/drawing/2014/main" id="{C656AD99-62EC-419B-90A4-CCD6594D7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CF0E3E-0D95-43CE-B450-FCC7FEA89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9956C-3C4E-4944-8B53-6244D1B07A44}" type="slidenum">
              <a:rPr lang="en-GB" smtClean="0"/>
              <a:t>‹#›</a:t>
            </a:fld>
            <a:endParaRPr lang="en-GB"/>
          </a:p>
        </p:txBody>
      </p:sp>
    </p:spTree>
    <p:extLst>
      <p:ext uri="{BB962C8B-B14F-4D97-AF65-F5344CB8AC3E}">
        <p14:creationId xmlns:p14="http://schemas.microsoft.com/office/powerpoint/2010/main" val="96005438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veyourlifewell.info/kindtoyourmind/reachout-suicide-prevention/"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hyperlink" Target="http://www.branch-wirral.co.uk/" TargetMode="External"/><Relationship Id="rId1" Type="http://schemas.openxmlformats.org/officeDocument/2006/relationships/slideLayout" Target="../slideLayouts/slideLayout5.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hyperlink" Target="https://familytoolbox.co.uk/resource-list/family-hubs/" TargetMode="External"/><Relationship Id="rId4" Type="http://schemas.openxmlformats.org/officeDocument/2006/relationships/image" Target="../media/image23.svg"/><Relationship Id="rId9" Type="http://schemas.openxmlformats.org/officeDocument/2006/relationships/hyperlink" Target="https://www.zillowirral.co.uk/the-drop-i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219B-E1D6-4F7B-8981-D79A8BCA28B3}"/>
              </a:ext>
            </a:extLst>
          </p:cNvPr>
          <p:cNvSpPr txBox="1">
            <a:spLocks/>
          </p:cNvSpPr>
          <p:nvPr/>
        </p:nvSpPr>
        <p:spPr>
          <a:xfrm>
            <a:off x="663267" y="1964163"/>
            <a:ext cx="8282770" cy="1291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a:solidFill>
                  <a:schemeClr val="bg1"/>
                </a:solidFill>
                <a:latin typeface="Arial" panose="020B0604020202020204" pitchFamily="34" charset="0"/>
                <a:cs typeface="Arial" panose="020B0604020202020204" pitchFamily="34" charset="0"/>
              </a:rPr>
              <a:t>Community Wellbeing Toolkit</a:t>
            </a:r>
          </a:p>
        </p:txBody>
      </p:sp>
      <p:sp>
        <p:nvSpPr>
          <p:cNvPr id="3" name="Subtitle 2">
            <a:extLst>
              <a:ext uri="{FF2B5EF4-FFF2-40B4-BE49-F238E27FC236}">
                <a16:creationId xmlns:a16="http://schemas.microsoft.com/office/drawing/2014/main" id="{15EFB5FC-846E-4090-9FF4-F22F116CF807}"/>
              </a:ext>
            </a:extLst>
          </p:cNvPr>
          <p:cNvSpPr txBox="1">
            <a:spLocks/>
          </p:cNvSpPr>
          <p:nvPr/>
        </p:nvSpPr>
        <p:spPr>
          <a:xfrm>
            <a:off x="791546" y="4827778"/>
            <a:ext cx="5095734" cy="16557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chemeClr val="bg1"/>
                </a:solidFill>
                <a:latin typeface="Arial" panose="020B0604020202020204" pitchFamily="34" charset="0"/>
                <a:cs typeface="Arial" panose="020B0604020202020204" pitchFamily="34" charset="0"/>
              </a:rPr>
              <a:t>Feeling Safe, </a:t>
            </a:r>
          </a:p>
          <a:p>
            <a:pPr marL="0" indent="0">
              <a:buNone/>
            </a:pPr>
            <a:r>
              <a:rPr lang="en-GB" sz="3600" b="1" dirty="0">
                <a:solidFill>
                  <a:schemeClr val="bg1"/>
                </a:solidFill>
                <a:latin typeface="Arial" panose="020B0604020202020204" pitchFamily="34" charset="0"/>
                <a:cs typeface="Arial" panose="020B0604020202020204" pitchFamily="34" charset="0"/>
              </a:rPr>
              <a:t>Taking Care of Yourself, and Getting Support</a:t>
            </a:r>
            <a:r>
              <a:rPr lang="en-US" sz="3600" b="1" dirty="0">
                <a:solidFill>
                  <a:schemeClr val="bg1"/>
                </a:solidFill>
                <a:latin typeface="Arial" panose="020B0604020202020204" pitchFamily="34" charset="0"/>
                <a:cs typeface="Arial" panose="020B0604020202020204" pitchFamily="34" charset="0"/>
              </a:rPr>
              <a:t>.</a:t>
            </a:r>
            <a:endParaRPr lang="en-GB" sz="3600" b="1" dirty="0">
              <a:solidFill>
                <a:schemeClr val="bg1"/>
              </a:solidFill>
              <a:latin typeface="Arial" panose="020B0604020202020204" pitchFamily="34" charset="0"/>
              <a:cs typeface="Arial" panose="020B0604020202020204" pitchFamily="34" charset="0"/>
            </a:endParaRPr>
          </a:p>
        </p:txBody>
      </p:sp>
      <p:pic>
        <p:nvPicPr>
          <p:cNvPr id="5" name="Picture 4" descr="A logo for a health support company&#10;&#10;Description automatically generated">
            <a:extLst>
              <a:ext uri="{FF2B5EF4-FFF2-40B4-BE49-F238E27FC236}">
                <a16:creationId xmlns:a16="http://schemas.microsoft.com/office/drawing/2014/main" id="{CF00CC72-4B5B-19DD-040F-903D1BD84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795" y="4964614"/>
            <a:ext cx="3223242" cy="1719063"/>
          </a:xfrm>
          <a:prstGeom prst="rect">
            <a:avLst/>
          </a:prstGeom>
        </p:spPr>
      </p:pic>
    </p:spTree>
    <p:extLst>
      <p:ext uri="{BB962C8B-B14F-4D97-AF65-F5344CB8AC3E}">
        <p14:creationId xmlns:p14="http://schemas.microsoft.com/office/powerpoint/2010/main" val="108128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98C90B-8DEA-488A-B88B-097ABCC2DA2D}"/>
              </a:ext>
            </a:extLst>
          </p:cNvPr>
          <p:cNvSpPr>
            <a:spLocks noGrp="1"/>
          </p:cNvSpPr>
          <p:nvPr>
            <p:ph sz="half" idx="2"/>
          </p:nvPr>
        </p:nvSpPr>
        <p:spPr>
          <a:xfrm>
            <a:off x="5809320" y="1561674"/>
            <a:ext cx="5999480" cy="4351338"/>
          </a:xfrm>
        </p:spPr>
        <p:txBody>
          <a:bodyPr>
            <a:noAutofit/>
          </a:bodyPr>
          <a:lstStyle/>
          <a:p>
            <a:pPr marL="0" indent="0">
              <a:buNone/>
            </a:pPr>
            <a:r>
              <a:rPr lang="en-GB" sz="1800" dirty="0"/>
              <a:t>Everyone reacts differently to tough or traumatic experiences. Seeing or hearing about conflict or violence can be really upsetting, and for some, it can be pretty overwhelming.</a:t>
            </a:r>
          </a:p>
          <a:p>
            <a:pPr marL="0" indent="0">
              <a:buNone/>
            </a:pPr>
            <a:r>
              <a:rPr lang="en-GB" sz="1800" dirty="0"/>
              <a:t>After something really upsetting happens, you might experience:</a:t>
            </a:r>
          </a:p>
          <a:p>
            <a:pPr>
              <a:buFont typeface="Arial" panose="020B0604020202020204" pitchFamily="34" charset="0"/>
              <a:buChar char="•"/>
            </a:pPr>
            <a:r>
              <a:rPr lang="en-GB" sz="1800" dirty="0"/>
              <a:t>Bad dreams, flashbacks, or thoughts you can’t shake.</a:t>
            </a:r>
          </a:p>
          <a:p>
            <a:pPr>
              <a:buFont typeface="Arial" panose="020B0604020202020204" pitchFamily="34" charset="0"/>
              <a:buChar char="•"/>
            </a:pPr>
            <a:r>
              <a:rPr lang="en-GB" sz="1800" dirty="0"/>
              <a:t>Strong emotions like worry, fear, anger, guilt, or shame.</a:t>
            </a:r>
          </a:p>
          <a:p>
            <a:pPr>
              <a:buFont typeface="Arial" panose="020B0604020202020204" pitchFamily="34" charset="0"/>
              <a:buChar char="•"/>
            </a:pPr>
            <a:r>
              <a:rPr lang="en-GB" sz="1800" dirty="0"/>
              <a:t>Negative thoughts about yourself or others, like blaming yourself.</a:t>
            </a:r>
          </a:p>
          <a:p>
            <a:pPr>
              <a:buFont typeface="Arial" panose="020B0604020202020204" pitchFamily="34" charset="0"/>
              <a:buChar char="•"/>
            </a:pPr>
            <a:r>
              <a:rPr lang="en-GB" sz="1800" dirty="0"/>
              <a:t>Acting differently, maybe avoiding going out or not enjoying things you used to.</a:t>
            </a:r>
          </a:p>
          <a:p>
            <a:pPr>
              <a:buFont typeface="Arial" panose="020B0604020202020204" pitchFamily="34" charset="0"/>
              <a:buChar char="•"/>
            </a:pPr>
            <a:r>
              <a:rPr lang="en-GB" sz="1800" dirty="0"/>
              <a:t>Changes in how you connect with others, like feeling distant or on guard.</a:t>
            </a:r>
          </a:p>
          <a:p>
            <a:pPr marL="0" indent="0">
              <a:buNone/>
            </a:pPr>
            <a:r>
              <a:rPr lang="en-GB" sz="1800" dirty="0"/>
              <a:t>These feelings and symptoms are often temporary but sometimes they persist and impact mental health. It’s important to remember, help is out there if you need it.</a:t>
            </a:r>
            <a:endParaRPr lang="en-US" sz="1800" dirty="0"/>
          </a:p>
        </p:txBody>
      </p:sp>
      <p:sp>
        <p:nvSpPr>
          <p:cNvPr id="3" name="Text Placeholder 2">
            <a:extLst>
              <a:ext uri="{FF2B5EF4-FFF2-40B4-BE49-F238E27FC236}">
                <a16:creationId xmlns:a16="http://schemas.microsoft.com/office/drawing/2014/main" id="{0975E3F8-55E5-4D60-AE5C-4DA3B256500F}"/>
              </a:ext>
            </a:extLst>
          </p:cNvPr>
          <p:cNvSpPr>
            <a:spLocks noGrp="1"/>
          </p:cNvSpPr>
          <p:nvPr>
            <p:ph type="title"/>
          </p:nvPr>
        </p:nvSpPr>
        <p:spPr>
          <a:xfrm>
            <a:off x="838200" y="127460"/>
            <a:ext cx="10515600" cy="1325563"/>
          </a:xfrm>
        </p:spPr>
        <p:txBody>
          <a:bodyPr anchor="ctr">
            <a:normAutofit/>
          </a:bodyPr>
          <a:lstStyle/>
          <a:p>
            <a:r>
              <a:rPr lang="en-US" dirty="0"/>
              <a:t>Difficult or Traumatic Events</a:t>
            </a:r>
            <a:endParaRPr lang="en-GB" dirty="0"/>
          </a:p>
        </p:txBody>
      </p:sp>
      <p:pic>
        <p:nvPicPr>
          <p:cNvPr id="8" name="Picture 7" descr="A purple brick wall with white text&#10;&#10;Description automatically generated">
            <a:extLst>
              <a:ext uri="{FF2B5EF4-FFF2-40B4-BE49-F238E27FC236}">
                <a16:creationId xmlns:a16="http://schemas.microsoft.com/office/drawing/2014/main" id="{FCEB1081-FE26-2DDC-0F4A-4DDFD0AB2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3331"/>
            <a:ext cx="5608320" cy="5608320"/>
          </a:xfrm>
          <a:prstGeom prst="rect">
            <a:avLst/>
          </a:prstGeom>
        </p:spPr>
      </p:pic>
    </p:spTree>
    <p:extLst>
      <p:ext uri="{BB962C8B-B14F-4D97-AF65-F5344CB8AC3E}">
        <p14:creationId xmlns:p14="http://schemas.microsoft.com/office/powerpoint/2010/main" val="42543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E58182-6069-435F-9E61-32BF09B0D1C9}"/>
              </a:ext>
            </a:extLst>
          </p:cNvPr>
          <p:cNvSpPr>
            <a:spLocks noGrp="1"/>
          </p:cNvSpPr>
          <p:nvPr>
            <p:ph type="title"/>
          </p:nvPr>
        </p:nvSpPr>
        <p:spPr>
          <a:xfrm>
            <a:off x="383756" y="702721"/>
            <a:ext cx="2736515" cy="1325563"/>
          </a:xfrm>
        </p:spPr>
        <p:txBody>
          <a:bodyPr>
            <a:normAutofit fontScale="90000"/>
          </a:bodyPr>
          <a:lstStyle/>
          <a:p>
            <a:r>
              <a:rPr lang="en-US" dirty="0"/>
              <a:t>Ways to start feeling better</a:t>
            </a:r>
            <a:endParaRPr lang="en-GB" dirty="0"/>
          </a:p>
        </p:txBody>
      </p:sp>
      <p:graphicFrame>
        <p:nvGraphicFramePr>
          <p:cNvPr id="4" name="Diagram 3">
            <a:extLst>
              <a:ext uri="{FF2B5EF4-FFF2-40B4-BE49-F238E27FC236}">
                <a16:creationId xmlns:a16="http://schemas.microsoft.com/office/drawing/2014/main" id="{5FC2D7E8-8E84-401F-93A6-FB4D92B01BF9}"/>
              </a:ext>
            </a:extLst>
          </p:cNvPr>
          <p:cNvGraphicFramePr/>
          <p:nvPr>
            <p:extLst>
              <p:ext uri="{D42A27DB-BD31-4B8C-83A1-F6EECF244321}">
                <p14:modId xmlns:p14="http://schemas.microsoft.com/office/powerpoint/2010/main" val="1561578142"/>
              </p:ext>
            </p:extLst>
          </p:nvPr>
        </p:nvGraphicFramePr>
        <p:xfrm>
          <a:off x="3739790" y="145614"/>
          <a:ext cx="7961325" cy="598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3D543A1F-D168-DA78-9A49-F26063736C30}"/>
              </a:ext>
            </a:extLst>
          </p:cNvPr>
          <p:cNvGrpSpPr/>
          <p:nvPr/>
        </p:nvGrpSpPr>
        <p:grpSpPr>
          <a:xfrm>
            <a:off x="3739791" y="5568212"/>
            <a:ext cx="8214644" cy="783096"/>
            <a:chOff x="6962435" y="9856879"/>
            <a:chExt cx="7758085" cy="783096"/>
          </a:xfrm>
        </p:grpSpPr>
        <p:sp>
          <p:nvSpPr>
            <p:cNvPr id="8" name="Rectangle 7">
              <a:extLst>
                <a:ext uri="{FF2B5EF4-FFF2-40B4-BE49-F238E27FC236}">
                  <a16:creationId xmlns:a16="http://schemas.microsoft.com/office/drawing/2014/main" id="{75B80562-D4DC-A0A8-C23E-3A34263E4081}"/>
                </a:ext>
              </a:extLst>
            </p:cNvPr>
            <p:cNvSpPr/>
            <p:nvPr/>
          </p:nvSpPr>
          <p:spPr>
            <a:xfrm>
              <a:off x="6962437" y="9856879"/>
              <a:ext cx="7564538" cy="783096"/>
            </a:xfrm>
            <a:prstGeom prst="rect">
              <a:avLst/>
            </a:prstGeom>
          </p:spPr>
          <p:style>
            <a:lnRef idx="2">
              <a:schemeClr val="accent3">
                <a:hueOff val="-4470264"/>
                <a:satOff val="26179"/>
                <a:lumOff val="725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9" name="TextBox 8">
              <a:extLst>
                <a:ext uri="{FF2B5EF4-FFF2-40B4-BE49-F238E27FC236}">
                  <a16:creationId xmlns:a16="http://schemas.microsoft.com/office/drawing/2014/main" id="{0C0E9C83-96B0-05DD-A585-D9DDEB0FE359}"/>
                </a:ext>
              </a:extLst>
            </p:cNvPr>
            <p:cNvSpPr txBox="1"/>
            <p:nvPr/>
          </p:nvSpPr>
          <p:spPr>
            <a:xfrm>
              <a:off x="6962435" y="9896246"/>
              <a:ext cx="7758085" cy="5888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7092" tIns="249936" rIns="5870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Eating well, staying active, and getting enough sleep are all part of self-care and are essential to mental health and wellbeing.</a:t>
              </a:r>
            </a:p>
          </p:txBody>
        </p:sp>
      </p:grpSp>
      <p:grpSp>
        <p:nvGrpSpPr>
          <p:cNvPr id="2" name="Group 1">
            <a:extLst>
              <a:ext uri="{FF2B5EF4-FFF2-40B4-BE49-F238E27FC236}">
                <a16:creationId xmlns:a16="http://schemas.microsoft.com/office/drawing/2014/main" id="{225C67B6-F408-7065-96EF-B294A35B6BB2}"/>
              </a:ext>
            </a:extLst>
          </p:cNvPr>
          <p:cNvGrpSpPr/>
          <p:nvPr/>
        </p:nvGrpSpPr>
        <p:grpSpPr>
          <a:xfrm>
            <a:off x="4286994" y="5290603"/>
            <a:ext cx="5623488" cy="499669"/>
            <a:chOff x="378226" y="3904319"/>
            <a:chExt cx="5295176" cy="354240"/>
          </a:xfrm>
          <a:solidFill>
            <a:schemeClr val="accent1">
              <a:lumMod val="40000"/>
              <a:lumOff val="60000"/>
            </a:schemeClr>
          </a:solidFill>
        </p:grpSpPr>
        <p:sp>
          <p:nvSpPr>
            <p:cNvPr id="5" name="Rectangle: Rounded Corners 4">
              <a:extLst>
                <a:ext uri="{FF2B5EF4-FFF2-40B4-BE49-F238E27FC236}">
                  <a16:creationId xmlns:a16="http://schemas.microsoft.com/office/drawing/2014/main" id="{178FC96B-A0A4-CD06-5BCC-AAE881004554}"/>
                </a:ext>
              </a:extLst>
            </p:cNvPr>
            <p:cNvSpPr/>
            <p:nvPr/>
          </p:nvSpPr>
          <p:spPr>
            <a:xfrm>
              <a:off x="378226" y="3904319"/>
              <a:ext cx="5295176" cy="354240"/>
            </a:xfrm>
            <a:prstGeom prst="roundRect">
              <a:avLst/>
            </a:prstGeom>
            <a:grpFill/>
          </p:spPr>
          <p:style>
            <a:lnRef idx="2">
              <a:schemeClr val="lt1">
                <a:hueOff val="0"/>
                <a:satOff val="0"/>
                <a:lumOff val="0"/>
                <a:alphaOff val="0"/>
              </a:schemeClr>
            </a:lnRef>
            <a:fillRef idx="1">
              <a:schemeClr val="accent3">
                <a:hueOff val="-4470264"/>
                <a:satOff val="26179"/>
                <a:lumOff val="7255"/>
                <a:alphaOff val="0"/>
              </a:schemeClr>
            </a:fillRef>
            <a:effectRef idx="0">
              <a:schemeClr val="accent3">
                <a:hueOff val="-4470264"/>
                <a:satOff val="26179"/>
                <a:lumOff val="7255"/>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E964FA65-EE03-8330-F827-C7C17900163C}"/>
                </a:ext>
              </a:extLst>
            </p:cNvPr>
            <p:cNvSpPr txBox="1"/>
            <p:nvPr/>
          </p:nvSpPr>
          <p:spPr>
            <a:xfrm>
              <a:off x="412812" y="3921612"/>
              <a:ext cx="5260590"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dirty="0"/>
                <a:t>Take </a:t>
              </a:r>
              <a:r>
                <a:rPr lang="en-GB" sz="1600" b="1" kern="1200" dirty="0"/>
                <a:t>care of yourself</a:t>
              </a:r>
              <a:endParaRPr lang="en-GB" sz="1600" kern="1200" dirty="0"/>
            </a:p>
          </p:txBody>
        </p:sp>
      </p:grpSp>
    </p:spTree>
    <p:extLst>
      <p:ext uri="{BB962C8B-B14F-4D97-AF65-F5344CB8AC3E}">
        <p14:creationId xmlns:p14="http://schemas.microsoft.com/office/powerpoint/2010/main" val="13637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CB5A-5111-442B-9CF9-BC4A93548C2F}"/>
              </a:ext>
            </a:extLst>
          </p:cNvPr>
          <p:cNvSpPr>
            <a:spLocks noGrp="1"/>
          </p:cNvSpPr>
          <p:nvPr>
            <p:ph type="title"/>
          </p:nvPr>
        </p:nvSpPr>
        <p:spPr>
          <a:xfrm>
            <a:off x="559526" y="69327"/>
            <a:ext cx="10515600" cy="1325563"/>
          </a:xfrm>
        </p:spPr>
        <p:txBody>
          <a:bodyPr anchor="ctr">
            <a:normAutofit/>
          </a:bodyPr>
          <a:lstStyle/>
          <a:p>
            <a:r>
              <a:rPr lang="en-US" dirty="0"/>
              <a:t>When to get help</a:t>
            </a:r>
            <a:endParaRPr lang="en-GB" dirty="0"/>
          </a:p>
        </p:txBody>
      </p:sp>
      <p:graphicFrame>
        <p:nvGraphicFramePr>
          <p:cNvPr id="3" name="TextBox 6">
            <a:extLst>
              <a:ext uri="{FF2B5EF4-FFF2-40B4-BE49-F238E27FC236}">
                <a16:creationId xmlns:a16="http://schemas.microsoft.com/office/drawing/2014/main" id="{CB66B747-CFE8-437B-9060-8E2239955557}"/>
              </a:ext>
            </a:extLst>
          </p:cNvPr>
          <p:cNvGraphicFramePr/>
          <p:nvPr>
            <p:extLst>
              <p:ext uri="{D42A27DB-BD31-4B8C-83A1-F6EECF244321}">
                <p14:modId xmlns:p14="http://schemas.microsoft.com/office/powerpoint/2010/main" val="451139820"/>
              </p:ext>
            </p:extLst>
          </p:nvPr>
        </p:nvGraphicFramePr>
        <p:xfrm>
          <a:off x="559526" y="2434911"/>
          <a:ext cx="11408356" cy="402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DAC04C9-E597-6EE3-A63A-7CAE76509F43}"/>
              </a:ext>
            </a:extLst>
          </p:cNvPr>
          <p:cNvSpPr txBox="1"/>
          <p:nvPr/>
        </p:nvSpPr>
        <p:spPr>
          <a:xfrm>
            <a:off x="559526" y="1394890"/>
            <a:ext cx="11139415" cy="1015663"/>
          </a:xfrm>
          <a:prstGeom prst="rect">
            <a:avLst/>
          </a:prstGeom>
          <a:noFill/>
        </p:spPr>
        <p:txBody>
          <a:bodyPr wrap="square">
            <a:spAutoFit/>
          </a:bodyPr>
          <a:lstStyle/>
          <a:p>
            <a:pPr lvl="0"/>
            <a:r>
              <a:rPr lang="en-GB" sz="2000" dirty="0"/>
              <a:t>Everyone heals differently, and many people recover with support from those around them. </a:t>
            </a:r>
          </a:p>
          <a:p>
            <a:pPr lvl="0"/>
            <a:r>
              <a:rPr lang="en-GB" sz="2000" dirty="0"/>
              <a:t>But if you notice that you or someone you know isn’t getting better, here are some signs that more help might be needed:</a:t>
            </a:r>
          </a:p>
        </p:txBody>
      </p:sp>
    </p:spTree>
    <p:extLst>
      <p:ext uri="{BB962C8B-B14F-4D97-AF65-F5344CB8AC3E}">
        <p14:creationId xmlns:p14="http://schemas.microsoft.com/office/powerpoint/2010/main" val="147575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B7A1EC47-1BC0-F00F-7931-AD26935FC8BA}"/>
              </a:ext>
            </a:extLst>
          </p:cNvPr>
          <p:cNvSpPr>
            <a:spLocks noGrp="1"/>
          </p:cNvSpPr>
          <p:nvPr>
            <p:ph type="body" sz="quarter" idx="13"/>
          </p:nvPr>
        </p:nvSpPr>
        <p:spPr>
          <a:xfrm>
            <a:off x="191880" y="934383"/>
            <a:ext cx="5657591" cy="3439654"/>
          </a:xfrm>
        </p:spPr>
        <p:txBody>
          <a:bodyPr>
            <a:noAutofit/>
          </a:bodyPr>
          <a:lstStyle/>
          <a:p>
            <a:pPr marL="0" indent="0">
              <a:buNone/>
            </a:pPr>
            <a:r>
              <a:rPr lang="en-GB" sz="1700" dirty="0"/>
              <a:t>If you’re worried about someone, here’s how you can support them:</a:t>
            </a:r>
          </a:p>
          <a:p>
            <a:pPr marL="0" indent="0">
              <a:buNone/>
            </a:pPr>
            <a:r>
              <a:rPr lang="en-US" sz="1700" b="1" dirty="0">
                <a:solidFill>
                  <a:schemeClr val="accent1">
                    <a:lumMod val="50000"/>
                  </a:schemeClr>
                </a:solidFill>
              </a:rPr>
              <a:t>Be there </a:t>
            </a:r>
            <a:r>
              <a:rPr lang="en-US" sz="1700" dirty="0"/>
              <a:t>– offer to spend time </a:t>
            </a:r>
            <a:r>
              <a:rPr lang="en-GB" sz="1700" dirty="0"/>
              <a:t>and let them know you’re there for them, even if they’re not ready to talk.</a:t>
            </a:r>
          </a:p>
          <a:p>
            <a:pPr marL="0" indent="0">
              <a:buNone/>
            </a:pPr>
            <a:r>
              <a:rPr lang="en-US" sz="1700" b="1" dirty="0">
                <a:solidFill>
                  <a:schemeClr val="accent1">
                    <a:lumMod val="50000"/>
                  </a:schemeClr>
                </a:solidFill>
              </a:rPr>
              <a:t>Listen</a:t>
            </a:r>
            <a:r>
              <a:rPr lang="en-US" sz="1700" dirty="0"/>
              <a:t> – </a:t>
            </a:r>
            <a:r>
              <a:rPr lang="en-GB" sz="1700" dirty="0"/>
              <a:t>if they do want to talk, just listen. You don’t have to give advice—just being there and hearing them out can mean a lot.</a:t>
            </a:r>
          </a:p>
          <a:p>
            <a:pPr marL="0" indent="0">
              <a:buNone/>
            </a:pPr>
            <a:r>
              <a:rPr lang="en-US" sz="1700" b="1" dirty="0">
                <a:solidFill>
                  <a:schemeClr val="accent1">
                    <a:lumMod val="50000"/>
                  </a:schemeClr>
                </a:solidFill>
              </a:rPr>
              <a:t>Ask how you can help</a:t>
            </a:r>
            <a:r>
              <a:rPr lang="en-US" sz="1700" dirty="0">
                <a:solidFill>
                  <a:schemeClr val="accent1">
                    <a:lumMod val="50000"/>
                  </a:schemeClr>
                </a:solidFill>
              </a:rPr>
              <a:t> </a:t>
            </a:r>
            <a:r>
              <a:rPr lang="en-US" sz="1700" dirty="0"/>
              <a:t>– </a:t>
            </a:r>
            <a:r>
              <a:rPr lang="en-GB" sz="1700" dirty="0"/>
              <a:t>ask if they need help finding extra support or with practical things like chores or running errands.</a:t>
            </a:r>
          </a:p>
        </p:txBody>
      </p:sp>
      <p:pic>
        <p:nvPicPr>
          <p:cNvPr id="8" name="Picture Placeholder 7" descr="A purple brick wall with blue neon lights&#10;&#10;Description automatically generated">
            <a:extLst>
              <a:ext uri="{FF2B5EF4-FFF2-40B4-BE49-F238E27FC236}">
                <a16:creationId xmlns:a16="http://schemas.microsoft.com/office/drawing/2014/main" id="{39C06879-96F3-3C61-23F3-BA0C9C5101E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903" r="5930"/>
          <a:stretch/>
        </p:blipFill>
        <p:spPr>
          <a:xfrm>
            <a:off x="6076950" y="10"/>
            <a:ext cx="6115050" cy="6857990"/>
          </a:xfrm>
          <a:noFill/>
        </p:spPr>
      </p:pic>
      <p:sp>
        <p:nvSpPr>
          <p:cNvPr id="2" name="Title 1">
            <a:extLst>
              <a:ext uri="{FF2B5EF4-FFF2-40B4-BE49-F238E27FC236}">
                <a16:creationId xmlns:a16="http://schemas.microsoft.com/office/drawing/2014/main" id="{DD5B0007-8CE6-45ED-B23E-246ECE69C575}"/>
              </a:ext>
            </a:extLst>
          </p:cNvPr>
          <p:cNvSpPr>
            <a:spLocks noGrp="1"/>
          </p:cNvSpPr>
          <p:nvPr>
            <p:ph type="title"/>
          </p:nvPr>
        </p:nvSpPr>
        <p:spPr>
          <a:xfrm>
            <a:off x="191880" y="-185197"/>
            <a:ext cx="10515600" cy="1325563"/>
          </a:xfrm>
        </p:spPr>
        <p:txBody>
          <a:bodyPr anchor="ctr">
            <a:normAutofit/>
          </a:bodyPr>
          <a:lstStyle/>
          <a:p>
            <a:r>
              <a:rPr lang="en-US" sz="4000" dirty="0"/>
              <a:t>How can you help someone?</a:t>
            </a:r>
            <a:endParaRPr lang="en-GB" sz="4000" dirty="0"/>
          </a:p>
        </p:txBody>
      </p:sp>
      <p:sp>
        <p:nvSpPr>
          <p:cNvPr id="11" name="Rectangle: Rounded Corners 10">
            <a:extLst>
              <a:ext uri="{FF2B5EF4-FFF2-40B4-BE49-F238E27FC236}">
                <a16:creationId xmlns:a16="http://schemas.microsoft.com/office/drawing/2014/main" id="{1E20356F-8FE4-4CA7-AA79-08CC2FB0BD7C}"/>
              </a:ext>
            </a:extLst>
          </p:cNvPr>
          <p:cNvSpPr/>
          <p:nvPr/>
        </p:nvSpPr>
        <p:spPr>
          <a:xfrm>
            <a:off x="1975608" y="3899646"/>
            <a:ext cx="3873863" cy="27163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00" dirty="0">
              <a:solidFill>
                <a:srgbClr val="FFFFFF"/>
              </a:solidFill>
            </a:endParaRPr>
          </a:p>
          <a:p>
            <a:r>
              <a:rPr lang="en-GB" sz="1700" b="0" i="0" dirty="0">
                <a:solidFill>
                  <a:srgbClr val="FFFFFF"/>
                </a:solidFill>
                <a:effectLst/>
              </a:rPr>
              <a:t>Ask the hard questions - if you’re really worried, don’t be afraid to ask if they’re self-harming or thinking about suicide. </a:t>
            </a:r>
          </a:p>
          <a:p>
            <a:endParaRPr lang="en-GB" sz="1700" b="0" i="0" dirty="0">
              <a:solidFill>
                <a:srgbClr val="FFFFFF"/>
              </a:solidFill>
              <a:effectLst/>
            </a:endParaRPr>
          </a:p>
          <a:p>
            <a:r>
              <a:rPr lang="en-GB" sz="1700" b="0" i="0" dirty="0">
                <a:solidFill>
                  <a:srgbClr val="FFFFFF"/>
                </a:solidFill>
                <a:effectLst/>
              </a:rPr>
              <a:t>It’s important to know so you can help them get the right support.</a:t>
            </a:r>
          </a:p>
          <a:p>
            <a:endParaRPr lang="en-US" sz="1700" dirty="0">
              <a:solidFill>
                <a:srgbClr val="FFFFFF"/>
              </a:solidFill>
            </a:endParaRPr>
          </a:p>
          <a:p>
            <a:r>
              <a:rPr lang="en-US" sz="1700" dirty="0">
                <a:solidFill>
                  <a:schemeClr val="bg1"/>
                </a:solidFill>
              </a:rPr>
              <a:t>Visit </a:t>
            </a:r>
            <a:r>
              <a:rPr lang="en-US" sz="1700" dirty="0">
                <a:solidFill>
                  <a:schemeClr val="bg1"/>
                </a:solidFill>
                <a:hlinkClick r:id="rId3">
                  <a:extLst>
                    <a:ext uri="{A12FA001-AC4F-418D-AE19-62706E023703}">
                      <ahyp:hlinkClr xmlns:ahyp="http://schemas.microsoft.com/office/drawing/2018/hyperlinkcolor" val="tx"/>
                    </a:ext>
                  </a:extLst>
                </a:hlinkClick>
              </a:rPr>
              <a:t>Reach Out Liverpool</a:t>
            </a:r>
            <a:r>
              <a:rPr lang="en-US" sz="1700" dirty="0">
                <a:solidFill>
                  <a:schemeClr val="bg1"/>
                </a:solidFill>
              </a:rPr>
              <a:t> for more.</a:t>
            </a:r>
            <a:endParaRPr lang="en-GB" sz="1700" dirty="0"/>
          </a:p>
        </p:txBody>
      </p:sp>
    </p:spTree>
    <p:extLst>
      <p:ext uri="{BB962C8B-B14F-4D97-AF65-F5344CB8AC3E}">
        <p14:creationId xmlns:p14="http://schemas.microsoft.com/office/powerpoint/2010/main" val="263530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148CBC04-33D2-675E-34AF-533A41D768AB}"/>
              </a:ext>
            </a:extLst>
          </p:cNvPr>
          <p:cNvSpPr>
            <a:spLocks noGrp="1"/>
          </p:cNvSpPr>
          <p:nvPr>
            <p:ph sz="half" idx="1"/>
          </p:nvPr>
        </p:nvSpPr>
        <p:spPr>
          <a:xfrm>
            <a:off x="1025707" y="2898017"/>
            <a:ext cx="10873113" cy="1135192"/>
          </a:xfrm>
        </p:spPr>
        <p:txBody>
          <a:bodyPr>
            <a:normAutofit lnSpcReduction="10000"/>
          </a:bodyPr>
          <a:lstStyle/>
          <a:p>
            <a:pPr marL="0" indent="0">
              <a:buNone/>
            </a:pPr>
            <a:r>
              <a:rPr lang="en-GB" sz="2300" b="1" dirty="0">
                <a:solidFill>
                  <a:schemeClr val="accent1">
                    <a:lumMod val="75000"/>
                  </a:schemeClr>
                </a:solidFill>
              </a:rPr>
              <a:t>Urgent Mental Health support </a:t>
            </a:r>
            <a:r>
              <a:rPr lang="en-GB" sz="2300" dirty="0">
                <a:solidFill>
                  <a:schemeClr val="accent1">
                    <a:lumMod val="75000"/>
                  </a:schemeClr>
                </a:solidFill>
              </a:rPr>
              <a:t>for children, young people and adults, open 24/7.</a:t>
            </a:r>
          </a:p>
          <a:p>
            <a:pPr marL="0" indent="0">
              <a:buNone/>
            </a:pPr>
            <a:r>
              <a:rPr lang="en-GB" sz="2300" b="1" dirty="0">
                <a:solidFill>
                  <a:schemeClr val="accent1">
                    <a:lumMod val="75000"/>
                  </a:schemeClr>
                </a:solidFill>
              </a:rPr>
              <a:t>CALL 111 </a:t>
            </a:r>
            <a:r>
              <a:rPr lang="en-GB" sz="2300" dirty="0">
                <a:solidFill>
                  <a:schemeClr val="accent1">
                    <a:lumMod val="75000"/>
                  </a:schemeClr>
                </a:solidFill>
              </a:rPr>
              <a:t>and select </a:t>
            </a:r>
            <a:r>
              <a:rPr lang="en-GB" sz="2300" b="1" dirty="0">
                <a:solidFill>
                  <a:schemeClr val="accent1">
                    <a:lumMod val="75000"/>
                  </a:schemeClr>
                </a:solidFill>
              </a:rPr>
              <a:t>option 2 </a:t>
            </a:r>
            <a:r>
              <a:rPr lang="en-GB" sz="2300" dirty="0">
                <a:solidFill>
                  <a:schemeClr val="accent1">
                    <a:lumMod val="75000"/>
                  </a:schemeClr>
                </a:solidFill>
              </a:rPr>
              <a:t>for mental health support</a:t>
            </a:r>
            <a:br>
              <a:rPr lang="en-GB" sz="2400" b="1" dirty="0">
                <a:solidFill>
                  <a:schemeClr val="accent1">
                    <a:lumMod val="75000"/>
                  </a:schemeClr>
                </a:solidFill>
              </a:rPr>
            </a:br>
            <a:endParaRPr lang="en-GB" sz="2400" b="1" dirty="0">
              <a:solidFill>
                <a:schemeClr val="accent1">
                  <a:lumMod val="75000"/>
                </a:schemeClr>
              </a:solidFill>
            </a:endParaRPr>
          </a:p>
        </p:txBody>
      </p:sp>
      <p:sp>
        <p:nvSpPr>
          <p:cNvPr id="4" name="Title 3">
            <a:extLst>
              <a:ext uri="{FF2B5EF4-FFF2-40B4-BE49-F238E27FC236}">
                <a16:creationId xmlns:a16="http://schemas.microsoft.com/office/drawing/2014/main" id="{FD5A388A-1A6F-4E0A-BFEA-68842C811600}"/>
              </a:ext>
            </a:extLst>
          </p:cNvPr>
          <p:cNvSpPr>
            <a:spLocks noGrp="1"/>
          </p:cNvSpPr>
          <p:nvPr>
            <p:ph type="title"/>
          </p:nvPr>
        </p:nvSpPr>
        <p:spPr>
          <a:xfrm>
            <a:off x="838200" y="10713"/>
            <a:ext cx="10515600" cy="1325563"/>
          </a:xfrm>
        </p:spPr>
        <p:txBody>
          <a:bodyPr anchor="ctr">
            <a:normAutofit/>
          </a:bodyPr>
          <a:lstStyle/>
          <a:p>
            <a:r>
              <a:rPr lang="en-GB" sz="4000" dirty="0"/>
              <a:t>We're here for you, </a:t>
            </a:r>
            <a:br>
              <a:rPr lang="en-GB" sz="4000" dirty="0"/>
            </a:br>
            <a:r>
              <a:rPr lang="en-GB" sz="4000" dirty="0"/>
              <a:t>if you need to talk to someone...</a:t>
            </a:r>
          </a:p>
        </p:txBody>
      </p:sp>
      <p:pic>
        <p:nvPicPr>
          <p:cNvPr id="6" name="Content Placeholder 5" descr="A group of people standing together&#10;&#10;Description automatically generated">
            <a:extLst>
              <a:ext uri="{FF2B5EF4-FFF2-40B4-BE49-F238E27FC236}">
                <a16:creationId xmlns:a16="http://schemas.microsoft.com/office/drawing/2014/main" id="{5F9C7115-52C3-B001-D8DA-EB9274C11E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13465" y="1415790"/>
            <a:ext cx="2300880" cy="1518892"/>
          </a:xfrm>
        </p:spPr>
      </p:pic>
      <p:pic>
        <p:nvPicPr>
          <p:cNvPr id="9" name="Graphic 8" descr="Smart Phone with solid fill">
            <a:extLst>
              <a:ext uri="{FF2B5EF4-FFF2-40B4-BE49-F238E27FC236}">
                <a16:creationId xmlns:a16="http://schemas.microsoft.com/office/drawing/2014/main" id="{ADB08787-9B90-58B9-4A0F-4C02BB06C1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293180" y="2873349"/>
            <a:ext cx="777024" cy="555651"/>
          </a:xfrm>
          <a:prstGeom prst="rect">
            <a:avLst/>
          </a:prstGeom>
        </p:spPr>
      </p:pic>
      <p:pic>
        <p:nvPicPr>
          <p:cNvPr id="11" name="Graphic 10" descr="Chat bubble with solid fill">
            <a:extLst>
              <a:ext uri="{FF2B5EF4-FFF2-40B4-BE49-F238E27FC236}">
                <a16:creationId xmlns:a16="http://schemas.microsoft.com/office/drawing/2014/main" id="{5BF7D96A-8480-B4D2-E6C7-4442FF588E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824" y="4033209"/>
            <a:ext cx="653889" cy="653889"/>
          </a:xfrm>
          <a:prstGeom prst="rect">
            <a:avLst/>
          </a:prstGeom>
        </p:spPr>
      </p:pic>
      <p:sp>
        <p:nvSpPr>
          <p:cNvPr id="21" name="TextBox 20">
            <a:extLst>
              <a:ext uri="{FF2B5EF4-FFF2-40B4-BE49-F238E27FC236}">
                <a16:creationId xmlns:a16="http://schemas.microsoft.com/office/drawing/2014/main" id="{8929F455-D14A-8EA7-DA05-9A6B029A67E4}"/>
              </a:ext>
            </a:extLst>
          </p:cNvPr>
          <p:cNvSpPr txBox="1"/>
          <p:nvPr/>
        </p:nvSpPr>
        <p:spPr>
          <a:xfrm>
            <a:off x="413572" y="1540065"/>
            <a:ext cx="9574306" cy="1154162"/>
          </a:xfrm>
          <a:prstGeom prst="rect">
            <a:avLst/>
          </a:prstGeom>
          <a:noFill/>
        </p:spPr>
        <p:txBody>
          <a:bodyPr wrap="square" rtlCol="0">
            <a:spAutoFit/>
          </a:bodyPr>
          <a:lstStyle/>
          <a:p>
            <a:r>
              <a:rPr lang="en-GB" sz="2300" dirty="0">
                <a:solidFill>
                  <a:schemeClr val="accent2">
                    <a:lumMod val="75000"/>
                  </a:schemeClr>
                </a:solidFill>
              </a:rPr>
              <a:t>If you live in Wirral, the below services offer immediate support for children and young people with their emotional wellbeing and mental health. </a:t>
            </a:r>
            <a:br>
              <a:rPr lang="en-GB" sz="2300" dirty="0">
                <a:solidFill>
                  <a:schemeClr val="accent2">
                    <a:lumMod val="75000"/>
                  </a:schemeClr>
                </a:solidFill>
              </a:rPr>
            </a:br>
            <a:r>
              <a:rPr lang="en-GB" sz="2300" dirty="0">
                <a:solidFill>
                  <a:schemeClr val="accent2">
                    <a:lumMod val="75000"/>
                  </a:schemeClr>
                </a:solidFill>
              </a:rPr>
              <a:t>These services are available 24/7. </a:t>
            </a:r>
          </a:p>
        </p:txBody>
      </p:sp>
      <p:pic>
        <p:nvPicPr>
          <p:cNvPr id="23" name="Picture 22" descr="A logo for a health support company&#10;&#10;Description automatically generated">
            <a:extLst>
              <a:ext uri="{FF2B5EF4-FFF2-40B4-BE49-F238E27FC236}">
                <a16:creationId xmlns:a16="http://schemas.microsoft.com/office/drawing/2014/main" id="{FCF97F4D-4004-4288-BE35-A83A7AF04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7281" y="-193076"/>
            <a:ext cx="3016624" cy="1608866"/>
          </a:xfrm>
          <a:prstGeom prst="rect">
            <a:avLst/>
          </a:prstGeom>
        </p:spPr>
      </p:pic>
      <p:pic>
        <p:nvPicPr>
          <p:cNvPr id="2" name="Graphic 1" descr="Online Network with solid fill">
            <a:extLst>
              <a:ext uri="{FF2B5EF4-FFF2-40B4-BE49-F238E27FC236}">
                <a16:creationId xmlns:a16="http://schemas.microsoft.com/office/drawing/2014/main" id="{E0AF5E61-D3C6-F32B-A02B-E623681EA7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824" y="5671737"/>
            <a:ext cx="600883" cy="600883"/>
          </a:xfrm>
          <a:prstGeom prst="rect">
            <a:avLst/>
          </a:prstGeom>
        </p:spPr>
      </p:pic>
      <p:sp>
        <p:nvSpPr>
          <p:cNvPr id="3" name="TextBox 2">
            <a:extLst>
              <a:ext uri="{FF2B5EF4-FFF2-40B4-BE49-F238E27FC236}">
                <a16:creationId xmlns:a16="http://schemas.microsoft.com/office/drawing/2014/main" id="{54118BB3-E4B5-7012-7F9B-47ED6D058701}"/>
              </a:ext>
            </a:extLst>
          </p:cNvPr>
          <p:cNvSpPr txBox="1"/>
          <p:nvPr/>
        </p:nvSpPr>
        <p:spPr>
          <a:xfrm>
            <a:off x="1069718" y="5556679"/>
            <a:ext cx="10284082" cy="830997"/>
          </a:xfrm>
          <a:prstGeom prst="rect">
            <a:avLst/>
          </a:prstGeom>
          <a:noFill/>
        </p:spPr>
        <p:txBody>
          <a:bodyPr wrap="square" rtlCol="0">
            <a:spAutoFit/>
          </a:bodyPr>
          <a:lstStyle/>
          <a:p>
            <a:pPr marL="0" indent="0">
              <a:buNone/>
            </a:pPr>
            <a:r>
              <a:rPr lang="en-GB" sz="2400" b="1" dirty="0" err="1">
                <a:solidFill>
                  <a:schemeClr val="accent1">
                    <a:lumMod val="75000"/>
                  </a:schemeClr>
                </a:solidFill>
              </a:rPr>
              <a:t>Kooth</a:t>
            </a:r>
            <a:r>
              <a:rPr lang="en-GB" sz="2400" dirty="0">
                <a:solidFill>
                  <a:schemeClr val="accent1">
                    <a:lumMod val="75000"/>
                  </a:schemeClr>
                </a:solidFill>
              </a:rPr>
              <a:t> provide safe, anonymous online support for young people aged 10-25.</a:t>
            </a:r>
          </a:p>
          <a:p>
            <a:pPr marL="0" indent="0">
              <a:buNone/>
            </a:pPr>
            <a:r>
              <a:rPr lang="en-GB" sz="2400" dirty="0">
                <a:solidFill>
                  <a:schemeClr val="accent1">
                    <a:lumMod val="75000"/>
                  </a:schemeClr>
                </a:solidFill>
              </a:rPr>
              <a:t>Visit Kooth.com</a:t>
            </a:r>
          </a:p>
        </p:txBody>
      </p:sp>
      <p:sp>
        <p:nvSpPr>
          <p:cNvPr id="5" name="TextBox 4">
            <a:extLst>
              <a:ext uri="{FF2B5EF4-FFF2-40B4-BE49-F238E27FC236}">
                <a16:creationId xmlns:a16="http://schemas.microsoft.com/office/drawing/2014/main" id="{2D9C7AAB-B956-D522-6A9E-14190AB1975E}"/>
              </a:ext>
            </a:extLst>
          </p:cNvPr>
          <p:cNvSpPr txBox="1"/>
          <p:nvPr/>
        </p:nvSpPr>
        <p:spPr>
          <a:xfrm>
            <a:off x="1082493" y="3886633"/>
            <a:ext cx="10083800" cy="1785104"/>
          </a:xfrm>
          <a:prstGeom prst="rect">
            <a:avLst/>
          </a:prstGeom>
          <a:noFill/>
        </p:spPr>
        <p:txBody>
          <a:bodyPr wrap="square" rtlCol="0">
            <a:spAutoFit/>
          </a:bodyPr>
          <a:lstStyle/>
          <a:p>
            <a:pPr marL="0" indent="0">
              <a:buNone/>
            </a:pPr>
            <a:r>
              <a:rPr lang="en-GB" sz="2300" b="1" dirty="0">
                <a:solidFill>
                  <a:schemeClr val="accent1">
                    <a:lumMod val="75000"/>
                  </a:schemeClr>
                </a:solidFill>
              </a:rPr>
              <a:t>Shout 85258 is a free, confidential, 24/7 text message </a:t>
            </a:r>
            <a:r>
              <a:rPr lang="en-GB" sz="2300" dirty="0">
                <a:solidFill>
                  <a:schemeClr val="accent1">
                    <a:lumMod val="75000"/>
                  </a:schemeClr>
                </a:solidFill>
              </a:rPr>
              <a:t>support service for anyone who feels overwhelmed or is struggling to cope. The service is staffed by trained volunteers, and they can help with issues such as stress, anxiety, and depression any time of day or night. TEXT ‘SHOUT’ to 8525</a:t>
            </a:r>
            <a:endParaRPr lang="en-GB" sz="2300" b="1" dirty="0">
              <a:solidFill>
                <a:schemeClr val="accent1">
                  <a:lumMod val="75000"/>
                </a:schemeClr>
              </a:solidFill>
            </a:endParaRPr>
          </a:p>
          <a:p>
            <a:endParaRPr lang="en-GB" dirty="0"/>
          </a:p>
        </p:txBody>
      </p:sp>
    </p:spTree>
    <p:extLst>
      <p:ext uri="{BB962C8B-B14F-4D97-AF65-F5344CB8AC3E}">
        <p14:creationId xmlns:p14="http://schemas.microsoft.com/office/powerpoint/2010/main" val="396653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5A388A-1A6F-4E0A-BFEA-68842C811600}"/>
              </a:ext>
            </a:extLst>
          </p:cNvPr>
          <p:cNvSpPr>
            <a:spLocks noGrp="1"/>
          </p:cNvSpPr>
          <p:nvPr>
            <p:ph type="title"/>
          </p:nvPr>
        </p:nvSpPr>
        <p:spPr>
          <a:xfrm>
            <a:off x="838200" y="10713"/>
            <a:ext cx="10515600" cy="1325563"/>
          </a:xfrm>
        </p:spPr>
        <p:txBody>
          <a:bodyPr anchor="ctr">
            <a:normAutofit/>
          </a:bodyPr>
          <a:lstStyle/>
          <a:p>
            <a:r>
              <a:rPr lang="en-GB" sz="4000" dirty="0"/>
              <a:t>We're here for you, </a:t>
            </a:r>
            <a:br>
              <a:rPr lang="en-GB" sz="4000" dirty="0"/>
            </a:br>
            <a:r>
              <a:rPr lang="en-GB" sz="4000" dirty="0"/>
              <a:t>if you need to talk to someone...</a:t>
            </a:r>
          </a:p>
        </p:txBody>
      </p:sp>
      <p:sp>
        <p:nvSpPr>
          <p:cNvPr id="3" name="Content Placeholder 2">
            <a:extLst>
              <a:ext uri="{FF2B5EF4-FFF2-40B4-BE49-F238E27FC236}">
                <a16:creationId xmlns:a16="http://schemas.microsoft.com/office/drawing/2014/main" id="{0380F954-D5D1-C493-C095-480124F034B3}"/>
              </a:ext>
            </a:extLst>
          </p:cNvPr>
          <p:cNvSpPr>
            <a:spLocks noGrp="1"/>
          </p:cNvSpPr>
          <p:nvPr>
            <p:ph sz="half" idx="1"/>
          </p:nvPr>
        </p:nvSpPr>
        <p:spPr>
          <a:xfrm>
            <a:off x="620232" y="1525663"/>
            <a:ext cx="10083800" cy="673735"/>
          </a:xfrm>
        </p:spPr>
        <p:txBody>
          <a:bodyPr>
            <a:normAutofit/>
          </a:bodyPr>
          <a:lstStyle/>
          <a:p>
            <a:pPr marL="0" indent="0">
              <a:buNone/>
            </a:pPr>
            <a:r>
              <a:rPr lang="en-GB" sz="2300" dirty="0">
                <a:solidFill>
                  <a:schemeClr val="accent2">
                    <a:lumMod val="75000"/>
                  </a:schemeClr>
                </a:solidFill>
              </a:rPr>
              <a:t>Not sure where to go for further mental wellbeing support?</a:t>
            </a:r>
            <a:r>
              <a:rPr lang="en-GB" sz="2300" dirty="0"/>
              <a:t> </a:t>
            </a:r>
          </a:p>
        </p:txBody>
      </p:sp>
      <p:sp>
        <p:nvSpPr>
          <p:cNvPr id="5" name="TextBox 4">
            <a:extLst>
              <a:ext uri="{FF2B5EF4-FFF2-40B4-BE49-F238E27FC236}">
                <a16:creationId xmlns:a16="http://schemas.microsoft.com/office/drawing/2014/main" id="{A6ABEB69-5F2F-4CED-BD01-E119D88375EB}"/>
              </a:ext>
            </a:extLst>
          </p:cNvPr>
          <p:cNvSpPr txBox="1"/>
          <p:nvPr/>
        </p:nvSpPr>
        <p:spPr>
          <a:xfrm>
            <a:off x="1267459" y="2190896"/>
            <a:ext cx="9552941" cy="1508105"/>
          </a:xfrm>
          <a:prstGeom prst="rect">
            <a:avLst/>
          </a:prstGeom>
          <a:noFill/>
        </p:spPr>
        <p:txBody>
          <a:bodyPr wrap="square" rtlCol="0">
            <a:spAutoFit/>
          </a:bodyPr>
          <a:lstStyle/>
          <a:p>
            <a:r>
              <a:rPr lang="en-GB" sz="2300" b="1" dirty="0">
                <a:solidFill>
                  <a:schemeClr val="accent1">
                    <a:lumMod val="75000"/>
                  </a:schemeClr>
                </a:solidFill>
              </a:rPr>
              <a:t>Branch</a:t>
            </a:r>
            <a:r>
              <a:rPr lang="en-GB" sz="2300" dirty="0">
                <a:solidFill>
                  <a:schemeClr val="accent1">
                    <a:lumMod val="75000"/>
                  </a:schemeClr>
                </a:solidFill>
              </a:rPr>
              <a:t> is here to help you find the best mental wellbeing support for children and young people in Wirral, 0 -18 years old (up to 25 with additional needs). It’s packed with tips and gives simple routes into the best local and national services for their mental wellbeing needs</a:t>
            </a:r>
            <a:r>
              <a:rPr lang="en-GB" sz="2300" dirty="0"/>
              <a:t>. </a:t>
            </a:r>
            <a:r>
              <a:rPr lang="en-GB" sz="2300" dirty="0">
                <a:hlinkClick r:id="rId2"/>
              </a:rPr>
              <a:t>www.branch-wirral.co.uk</a:t>
            </a:r>
            <a:r>
              <a:rPr lang="en-GB" sz="2300" dirty="0"/>
              <a:t> </a:t>
            </a:r>
          </a:p>
        </p:txBody>
      </p:sp>
      <p:pic>
        <p:nvPicPr>
          <p:cNvPr id="7" name="Graphic 6" descr="Male profile with solid fill">
            <a:extLst>
              <a:ext uri="{FF2B5EF4-FFF2-40B4-BE49-F238E27FC236}">
                <a16:creationId xmlns:a16="http://schemas.microsoft.com/office/drawing/2014/main" id="{9D65F922-264C-1076-195A-1126BF96DD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479" y="4004642"/>
            <a:ext cx="435935" cy="435935"/>
          </a:xfrm>
          <a:prstGeom prst="rect">
            <a:avLst/>
          </a:prstGeom>
        </p:spPr>
      </p:pic>
      <p:pic>
        <p:nvPicPr>
          <p:cNvPr id="8" name="Graphic 7" descr="Female Profile with solid fill">
            <a:extLst>
              <a:ext uri="{FF2B5EF4-FFF2-40B4-BE49-F238E27FC236}">
                <a16:creationId xmlns:a16="http://schemas.microsoft.com/office/drawing/2014/main" id="{A1598877-C37E-891A-9394-C71267CA62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472" y="4004643"/>
            <a:ext cx="435935" cy="435935"/>
          </a:xfrm>
          <a:prstGeom prst="rect">
            <a:avLst/>
          </a:prstGeom>
        </p:spPr>
      </p:pic>
      <p:pic>
        <p:nvPicPr>
          <p:cNvPr id="9" name="Graphic 8" descr="Smart Phone with solid fill">
            <a:extLst>
              <a:ext uri="{FF2B5EF4-FFF2-40B4-BE49-F238E27FC236}">
                <a16:creationId xmlns:a16="http://schemas.microsoft.com/office/drawing/2014/main" id="{6D1A614F-FD5E-6141-DE74-50449D5A7E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398049" y="2268544"/>
            <a:ext cx="777024" cy="555651"/>
          </a:xfrm>
          <a:prstGeom prst="rect">
            <a:avLst/>
          </a:prstGeom>
        </p:spPr>
      </p:pic>
      <p:sp>
        <p:nvSpPr>
          <p:cNvPr id="10" name="TextBox 9">
            <a:extLst>
              <a:ext uri="{FF2B5EF4-FFF2-40B4-BE49-F238E27FC236}">
                <a16:creationId xmlns:a16="http://schemas.microsoft.com/office/drawing/2014/main" id="{E85DB825-1DD5-D265-8218-AA2A63E5900E}"/>
              </a:ext>
            </a:extLst>
          </p:cNvPr>
          <p:cNvSpPr txBox="1"/>
          <p:nvPr/>
        </p:nvSpPr>
        <p:spPr>
          <a:xfrm>
            <a:off x="1267459" y="3968845"/>
            <a:ext cx="10354497" cy="1154162"/>
          </a:xfrm>
          <a:prstGeom prst="rect">
            <a:avLst/>
          </a:prstGeom>
          <a:noFill/>
        </p:spPr>
        <p:txBody>
          <a:bodyPr wrap="square" rtlCol="0">
            <a:spAutoFit/>
          </a:bodyPr>
          <a:lstStyle/>
          <a:p>
            <a:r>
              <a:rPr lang="en-GB" sz="2300" b="1" dirty="0">
                <a:solidFill>
                  <a:schemeClr val="accent1">
                    <a:lumMod val="75000"/>
                  </a:schemeClr>
                </a:solidFill>
              </a:rPr>
              <a:t>The Drop In</a:t>
            </a:r>
            <a:r>
              <a:rPr lang="en-GB" sz="2300" dirty="0">
                <a:solidFill>
                  <a:schemeClr val="accent1">
                    <a:lumMod val="75000"/>
                  </a:schemeClr>
                </a:solidFill>
              </a:rPr>
              <a:t>. They do not operate a crisis service, but you can visit them for support. No appointment needed.  Open to ages 11-18 years old. The Drop In is open Monday-Friday 2-6pm at Pilgrim Street, CH41 5EH</a:t>
            </a:r>
            <a:r>
              <a:rPr lang="en-GB" sz="2300" dirty="0"/>
              <a:t>. </a:t>
            </a:r>
            <a:r>
              <a:rPr lang="en-GB" sz="2300" dirty="0">
                <a:hlinkClick r:id="rId9"/>
              </a:rPr>
              <a:t>https://www.zillowirral.co.uk/the-drop-in</a:t>
            </a:r>
            <a:endParaRPr lang="en-GB" sz="2300" dirty="0"/>
          </a:p>
        </p:txBody>
      </p:sp>
      <p:pic>
        <p:nvPicPr>
          <p:cNvPr id="14" name="Graphic 13" descr="Female Profile with solid fill">
            <a:extLst>
              <a:ext uri="{FF2B5EF4-FFF2-40B4-BE49-F238E27FC236}">
                <a16:creationId xmlns:a16="http://schemas.microsoft.com/office/drawing/2014/main" id="{4B8248D5-ED28-BD88-3553-784D1A765E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381" y="5332337"/>
            <a:ext cx="435935" cy="435935"/>
          </a:xfrm>
          <a:prstGeom prst="rect">
            <a:avLst/>
          </a:prstGeom>
        </p:spPr>
      </p:pic>
      <p:pic>
        <p:nvPicPr>
          <p:cNvPr id="15" name="Graphic 14" descr="Male profile with solid fill">
            <a:extLst>
              <a:ext uri="{FF2B5EF4-FFF2-40B4-BE49-F238E27FC236}">
                <a16:creationId xmlns:a16="http://schemas.microsoft.com/office/drawing/2014/main" id="{64619939-9161-2713-A65D-57066B124B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49" y="5332337"/>
            <a:ext cx="435935" cy="435935"/>
          </a:xfrm>
          <a:prstGeom prst="rect">
            <a:avLst/>
          </a:prstGeom>
        </p:spPr>
      </p:pic>
      <p:sp>
        <p:nvSpPr>
          <p:cNvPr id="17" name="TextBox 16">
            <a:extLst>
              <a:ext uri="{FF2B5EF4-FFF2-40B4-BE49-F238E27FC236}">
                <a16:creationId xmlns:a16="http://schemas.microsoft.com/office/drawing/2014/main" id="{209EE450-C63C-D0F0-A2DC-284FB0648F85}"/>
              </a:ext>
            </a:extLst>
          </p:cNvPr>
          <p:cNvSpPr txBox="1"/>
          <p:nvPr/>
        </p:nvSpPr>
        <p:spPr>
          <a:xfrm>
            <a:off x="1267459" y="5332337"/>
            <a:ext cx="9870440" cy="1508105"/>
          </a:xfrm>
          <a:prstGeom prst="rect">
            <a:avLst/>
          </a:prstGeom>
          <a:noFill/>
        </p:spPr>
        <p:txBody>
          <a:bodyPr wrap="square" rtlCol="0">
            <a:spAutoFit/>
          </a:bodyPr>
          <a:lstStyle/>
          <a:p>
            <a:r>
              <a:rPr lang="en-GB" sz="2300" b="1" dirty="0">
                <a:solidFill>
                  <a:schemeClr val="accent1">
                    <a:lumMod val="75000"/>
                  </a:schemeClr>
                </a:solidFill>
              </a:rPr>
              <a:t>Family Hubs. </a:t>
            </a:r>
            <a:r>
              <a:rPr lang="en-GB" sz="2300" dirty="0">
                <a:solidFill>
                  <a:schemeClr val="accent1">
                    <a:lumMod val="75000"/>
                  </a:schemeClr>
                </a:solidFill>
              </a:rPr>
              <a:t>Looking for wider family support? Family Hubs bring together a range of services for families and children. Simply pop into your local hub. </a:t>
            </a:r>
            <a:r>
              <a:rPr lang="en-GB" sz="2300" dirty="0">
                <a:solidFill>
                  <a:schemeClr val="accent1">
                    <a:lumMod val="75000"/>
                  </a:schemeClr>
                </a:solidFill>
                <a:hlinkClick r:id="rId10"/>
              </a:rPr>
              <a:t>https://familytoolbox.co.uk/resource-list/family-hubs/</a:t>
            </a:r>
            <a:endParaRPr lang="en-GB" sz="2300" dirty="0">
              <a:solidFill>
                <a:schemeClr val="accent1">
                  <a:lumMod val="75000"/>
                </a:schemeClr>
              </a:solidFill>
            </a:endParaRPr>
          </a:p>
          <a:p>
            <a:r>
              <a:rPr lang="en-GB" sz="2300" dirty="0">
                <a:solidFill>
                  <a:schemeClr val="accent1">
                    <a:lumMod val="75000"/>
                  </a:schemeClr>
                </a:solidFill>
              </a:rPr>
              <a:t> </a:t>
            </a:r>
            <a:endParaRPr lang="en-GB" sz="2300" dirty="0"/>
          </a:p>
        </p:txBody>
      </p:sp>
    </p:spTree>
    <p:extLst>
      <p:ext uri="{BB962C8B-B14F-4D97-AF65-F5344CB8AC3E}">
        <p14:creationId xmlns:p14="http://schemas.microsoft.com/office/powerpoint/2010/main" val="320813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health support company&#10;&#10;Description automatically generated">
            <a:extLst>
              <a:ext uri="{FF2B5EF4-FFF2-40B4-BE49-F238E27FC236}">
                <a16:creationId xmlns:a16="http://schemas.microsoft.com/office/drawing/2014/main" id="{562A7467-3170-4189-A40A-1B65CD474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61" y="5042348"/>
            <a:ext cx="3628710" cy="1935312"/>
          </a:xfrm>
          <a:prstGeom prst="rect">
            <a:avLst/>
          </a:prstGeom>
        </p:spPr>
      </p:pic>
    </p:spTree>
    <p:extLst>
      <p:ext uri="{BB962C8B-B14F-4D97-AF65-F5344CB8AC3E}">
        <p14:creationId xmlns:p14="http://schemas.microsoft.com/office/powerpoint/2010/main" val="2957467192"/>
      </p:ext>
    </p:extLst>
  </p:cSld>
  <p:clrMapOvr>
    <a:masterClrMapping/>
  </p:clrMapOvr>
</p:sld>
</file>

<file path=ppt/theme/theme1.xml><?xml version="1.0" encoding="utf-8"?>
<a:theme xmlns:a="http://schemas.openxmlformats.org/drawingml/2006/main" name="Office Theme">
  <a:themeElements>
    <a:clrScheme name="Liverpool City Council">
      <a:dk1>
        <a:sysClr val="windowText" lastClr="000000"/>
      </a:dk1>
      <a:lt1>
        <a:sysClr val="window" lastClr="FFFFFF"/>
      </a:lt1>
      <a:dk2>
        <a:srgbClr val="44546A"/>
      </a:dk2>
      <a:lt2>
        <a:srgbClr val="E7E6E6"/>
      </a:lt2>
      <a:accent1>
        <a:srgbClr val="542581"/>
      </a:accent1>
      <a:accent2>
        <a:srgbClr val="7365A6"/>
      </a:accent2>
      <a:accent3>
        <a:srgbClr val="6C5AA2"/>
      </a:accent3>
      <a:accent4>
        <a:srgbClr val="54CCCD"/>
      </a:accent4>
      <a:accent5>
        <a:srgbClr val="BFD8DC"/>
      </a:accent5>
      <a:accent6>
        <a:srgbClr val="9FB3D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CC Corporate Deck" id="{16D4A05C-425D-42E4-A812-14A377E66232}" vid="{B57FE726-1B4A-4C50-A8FF-D02569BB338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FE6FA44ED3E641A42D8470877B57CF" ma:contentTypeVersion="16" ma:contentTypeDescription="Create a new document." ma:contentTypeScope="" ma:versionID="7c7417a7452a01abdbb27e6a49956311">
  <xsd:schema xmlns:xsd="http://www.w3.org/2001/XMLSchema" xmlns:xs="http://www.w3.org/2001/XMLSchema" xmlns:p="http://schemas.microsoft.com/office/2006/metadata/properties" xmlns:ns2="95f50453-396a-4144-b784-243a374cbaf1" xmlns:ns3="6c5a259a-2c9f-4497-b0c1-6c32512f9fac" targetNamespace="http://schemas.microsoft.com/office/2006/metadata/properties" ma:root="true" ma:fieldsID="244e5f3e68b6af12cf474b01d3d5bfd3" ns2:_="" ns3:_="">
    <xsd:import namespace="95f50453-396a-4144-b784-243a374cbaf1"/>
    <xsd:import namespace="6c5a259a-2c9f-4497-b0c1-6c32512f9f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50453-396a-4144-b784-243a374cb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f1c9c85-ee79-48aa-ac84-110f990012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5a259a-2c9f-4497-b0c1-6c32512f9f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8d97d70-38f5-46a1-bde8-afb1eb691ed1}" ma:internalName="TaxCatchAll" ma:showField="CatchAllData" ma:web="6c5a259a-2c9f-4497-b0c1-6c32512f9f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c5a259a-2c9f-4497-b0c1-6c32512f9fac" xsi:nil="true"/>
    <lcf76f155ced4ddcb4097134ff3c332f xmlns="95f50453-396a-4144-b784-243a374cba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BA7873-44D8-45EF-B796-DC835CEB6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f50453-396a-4144-b784-243a374cbaf1"/>
    <ds:schemaRef ds:uri="6c5a259a-2c9f-4497-b0c1-6c32512f9f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CDE3A-3AD8-41BD-9E28-5CE2FA343E75}">
  <ds:schemaRefs>
    <ds:schemaRef ds:uri="http://schemas.microsoft.com/sharepoint/v3/contenttype/forms"/>
  </ds:schemaRefs>
</ds:datastoreItem>
</file>

<file path=customXml/itemProps3.xml><?xml version="1.0" encoding="utf-8"?>
<ds:datastoreItem xmlns:ds="http://schemas.openxmlformats.org/officeDocument/2006/customXml" ds:itemID="{76EB049F-0597-4BB4-BB89-840D5477E2FE}">
  <ds:schemaRefs>
    <ds:schemaRef ds:uri="http://schemas.microsoft.com/office/2006/documentManagement/types"/>
    <ds:schemaRef ds:uri="1198f371-7947-4c31-a6f0-d74241fe731b"/>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cf064e68-8f97-44b3-9bbe-457b36b69aac"/>
    <ds:schemaRef ds:uri="http://www.w3.org/XML/1998/namespace"/>
    <ds:schemaRef ds:uri="6c5a259a-2c9f-4497-b0c1-6c32512f9fac"/>
    <ds:schemaRef ds:uri="95f50453-396a-4144-b784-243a374cbaf1"/>
  </ds:schemaRefs>
</ds:datastoreItem>
</file>

<file path=docProps/app.xml><?xml version="1.0" encoding="utf-8"?>
<Properties xmlns="http://schemas.openxmlformats.org/officeDocument/2006/extended-properties" xmlns:vt="http://schemas.openxmlformats.org/officeDocument/2006/docPropsVTypes">
  <Template>new-lcc-corporate-deck-internal-template</Template>
  <TotalTime>1879</TotalTime>
  <Words>982</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Difficult or Traumatic Events</vt:lpstr>
      <vt:lpstr>Ways to start feeling better</vt:lpstr>
      <vt:lpstr>When to get help</vt:lpstr>
      <vt:lpstr>How can you help someone?</vt:lpstr>
      <vt:lpstr>We're here for you,  if you need to talk to someone...</vt:lpstr>
      <vt:lpstr>We're here for you,  if you need to talk to someone...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Jayne</dc:creator>
  <cp:lastModifiedBy>TAVERNER, Kate (KINGS LANE MEDICAL PRACTICE)</cp:lastModifiedBy>
  <cp:revision>24</cp:revision>
  <dcterms:created xsi:type="dcterms:W3CDTF">2024-08-06T09:49:01Z</dcterms:created>
  <dcterms:modified xsi:type="dcterms:W3CDTF">2025-06-04T10:44:34Z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fcf-988b-4373-b451-e81b5efccdd3_Enabled">
    <vt:lpwstr>true</vt:lpwstr>
  </property>
  <property fmtid="{D5CDD505-2E9C-101B-9397-08002B2CF9AE}" pid="3" name="MSIP_Label_65269fcf-988b-4373-b451-e81b5efccdd3_SetDate">
    <vt:lpwstr>2023-03-02T11:08:19Z</vt:lpwstr>
  </property>
  <property fmtid="{D5CDD505-2E9C-101B-9397-08002B2CF9AE}" pid="4" name="MSIP_Label_65269fcf-988b-4373-b451-e81b5efccdd3_Method">
    <vt:lpwstr>Standard</vt:lpwstr>
  </property>
  <property fmtid="{D5CDD505-2E9C-101B-9397-08002B2CF9AE}" pid="5" name="MSIP_Label_65269fcf-988b-4373-b451-e81b5efccdd3_Name">
    <vt:lpwstr>LCC Official</vt:lpwstr>
  </property>
  <property fmtid="{D5CDD505-2E9C-101B-9397-08002B2CF9AE}" pid="6" name="MSIP_Label_65269fcf-988b-4373-b451-e81b5efccdd3_SiteId">
    <vt:lpwstr>270f62b3-8ca4-4d63-8a80-ffcb1f61fe04</vt:lpwstr>
  </property>
  <property fmtid="{D5CDD505-2E9C-101B-9397-08002B2CF9AE}" pid="7" name="MSIP_Label_65269fcf-988b-4373-b451-e81b5efccdd3_ActionId">
    <vt:lpwstr>0b5a57c4-83be-48e6-b986-af795835cc01</vt:lpwstr>
  </property>
  <property fmtid="{D5CDD505-2E9C-101B-9397-08002B2CF9AE}" pid="8" name="MSIP_Label_65269fcf-988b-4373-b451-e81b5efccdd3_ContentBits">
    <vt:lpwstr>0</vt:lpwstr>
  </property>
  <property fmtid="{D5CDD505-2E9C-101B-9397-08002B2CF9AE}" pid="9" name="ContentTypeId">
    <vt:lpwstr>0x01010049FE6FA44ED3E641A42D8470877B57CF</vt:lpwstr>
  </property>
</Properties>
</file>